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7" r:id="rId1"/>
  </p:sldMasterIdLst>
  <p:notesMasterIdLst>
    <p:notesMasterId r:id="rId8"/>
  </p:notesMasterIdLst>
  <p:sldIdLst>
    <p:sldId id="256" r:id="rId2"/>
    <p:sldId id="280" r:id="rId3"/>
    <p:sldId id="283" r:id="rId4"/>
    <p:sldId id="281" r:id="rId5"/>
    <p:sldId id="282" r:id="rId6"/>
    <p:sldId id="284" r:id="rId7"/>
  </p:sldIdLst>
  <p:sldSz cx="12192000" cy="6858000"/>
  <p:notesSz cx="6858000" cy="9144000"/>
  <p:embeddedFontLst>
    <p:embeddedFont>
      <p:font typeface="Abril Fatface" panose="020B0604020202020204" charset="0"/>
      <p:regular r:id="rId9"/>
    </p:embeddedFont>
    <p:embeddedFont>
      <p:font typeface="Barlow Condensed" panose="00000506000000000000" pitchFamily="2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Lobster" panose="020B0604020202020204" charset="0"/>
      <p:regular r:id="rId18"/>
    </p:embeddedFont>
    <p:embeddedFont>
      <p:font typeface="Shadows Into Light Two" panose="020B0604020202020204" charset="0"/>
      <p:regular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23" Type="http://schemas.openxmlformats.org/officeDocument/2006/relationships/tableStyles" Target="tableStyles.xml"/><Relationship Id="rId10" Type="http://schemas.openxmlformats.org/officeDocument/2006/relationships/font" Target="fonts/font2.fntdata"/><Relationship Id="rId19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6" name="Google Shape;29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1 Title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 rot="-5400000" flipH="1">
            <a:off x="3946868" y="-4240951"/>
            <a:ext cx="4128156" cy="12362130"/>
          </a:xfrm>
          <a:custGeom>
            <a:avLst/>
            <a:gdLst/>
            <a:ahLst/>
            <a:cxnLst/>
            <a:rect l="l" t="t" r="r" b="b"/>
            <a:pathLst>
              <a:path w="4128156" h="12362130" extrusionOk="0">
                <a:moveTo>
                  <a:pt x="389946" y="11639155"/>
                </a:moveTo>
                <a:lnTo>
                  <a:pt x="53573" y="11639155"/>
                </a:lnTo>
                <a:lnTo>
                  <a:pt x="53573" y="11989703"/>
                </a:lnTo>
                <a:lnTo>
                  <a:pt x="389946" y="11989703"/>
                </a:lnTo>
                <a:close/>
                <a:moveTo>
                  <a:pt x="389946" y="11274028"/>
                </a:moveTo>
                <a:lnTo>
                  <a:pt x="53573" y="11274028"/>
                </a:lnTo>
                <a:lnTo>
                  <a:pt x="53573" y="11624575"/>
                </a:lnTo>
                <a:lnTo>
                  <a:pt x="389946" y="11624575"/>
                </a:lnTo>
                <a:close/>
                <a:moveTo>
                  <a:pt x="389946" y="10908900"/>
                </a:moveTo>
                <a:lnTo>
                  <a:pt x="53573" y="10908900"/>
                </a:lnTo>
                <a:lnTo>
                  <a:pt x="53573" y="11259448"/>
                </a:lnTo>
                <a:lnTo>
                  <a:pt x="389946" y="11259448"/>
                </a:lnTo>
                <a:close/>
                <a:moveTo>
                  <a:pt x="389946" y="10543772"/>
                </a:moveTo>
                <a:lnTo>
                  <a:pt x="53573" y="10543772"/>
                </a:lnTo>
                <a:lnTo>
                  <a:pt x="53573" y="10894320"/>
                </a:lnTo>
                <a:lnTo>
                  <a:pt x="389946" y="10894320"/>
                </a:lnTo>
                <a:close/>
                <a:moveTo>
                  <a:pt x="389946" y="10178645"/>
                </a:moveTo>
                <a:lnTo>
                  <a:pt x="53573" y="10178645"/>
                </a:lnTo>
                <a:lnTo>
                  <a:pt x="53573" y="10529192"/>
                </a:lnTo>
                <a:lnTo>
                  <a:pt x="389946" y="10529192"/>
                </a:lnTo>
                <a:close/>
                <a:moveTo>
                  <a:pt x="389946" y="9813518"/>
                </a:moveTo>
                <a:lnTo>
                  <a:pt x="53573" y="9813518"/>
                </a:lnTo>
                <a:lnTo>
                  <a:pt x="53573" y="10164065"/>
                </a:lnTo>
                <a:lnTo>
                  <a:pt x="389946" y="10164065"/>
                </a:lnTo>
                <a:close/>
                <a:moveTo>
                  <a:pt x="389946" y="9448390"/>
                </a:moveTo>
                <a:lnTo>
                  <a:pt x="53573" y="9448390"/>
                </a:lnTo>
                <a:lnTo>
                  <a:pt x="53573" y="9798938"/>
                </a:lnTo>
                <a:lnTo>
                  <a:pt x="389946" y="9798938"/>
                </a:lnTo>
                <a:close/>
                <a:moveTo>
                  <a:pt x="389946" y="9083262"/>
                </a:moveTo>
                <a:lnTo>
                  <a:pt x="53573" y="9083262"/>
                </a:lnTo>
                <a:lnTo>
                  <a:pt x="53573" y="9433810"/>
                </a:lnTo>
                <a:lnTo>
                  <a:pt x="389946" y="9433810"/>
                </a:lnTo>
                <a:close/>
                <a:moveTo>
                  <a:pt x="389946" y="8718135"/>
                </a:moveTo>
                <a:lnTo>
                  <a:pt x="53573" y="8718135"/>
                </a:lnTo>
                <a:lnTo>
                  <a:pt x="53573" y="9068682"/>
                </a:lnTo>
                <a:lnTo>
                  <a:pt x="389946" y="9068682"/>
                </a:lnTo>
                <a:close/>
                <a:moveTo>
                  <a:pt x="389946" y="8353008"/>
                </a:moveTo>
                <a:lnTo>
                  <a:pt x="53573" y="8353008"/>
                </a:lnTo>
                <a:lnTo>
                  <a:pt x="53573" y="8703555"/>
                </a:lnTo>
                <a:lnTo>
                  <a:pt x="389946" y="8703555"/>
                </a:lnTo>
                <a:close/>
                <a:moveTo>
                  <a:pt x="389946" y="7987881"/>
                </a:moveTo>
                <a:lnTo>
                  <a:pt x="53573" y="7987881"/>
                </a:lnTo>
                <a:lnTo>
                  <a:pt x="53573" y="8338428"/>
                </a:lnTo>
                <a:lnTo>
                  <a:pt x="389946" y="8338428"/>
                </a:lnTo>
                <a:close/>
                <a:moveTo>
                  <a:pt x="389946" y="7622754"/>
                </a:moveTo>
                <a:lnTo>
                  <a:pt x="53573" y="7622754"/>
                </a:lnTo>
                <a:lnTo>
                  <a:pt x="53573" y="7973301"/>
                </a:lnTo>
                <a:lnTo>
                  <a:pt x="389946" y="7973301"/>
                </a:lnTo>
                <a:close/>
                <a:moveTo>
                  <a:pt x="389946" y="7257625"/>
                </a:moveTo>
                <a:lnTo>
                  <a:pt x="53573" y="7257625"/>
                </a:lnTo>
                <a:lnTo>
                  <a:pt x="53573" y="7608174"/>
                </a:lnTo>
                <a:lnTo>
                  <a:pt x="389946" y="7608174"/>
                </a:lnTo>
                <a:close/>
                <a:moveTo>
                  <a:pt x="389946" y="6892501"/>
                </a:moveTo>
                <a:lnTo>
                  <a:pt x="53573" y="6892501"/>
                </a:lnTo>
                <a:lnTo>
                  <a:pt x="53573" y="7243044"/>
                </a:lnTo>
                <a:lnTo>
                  <a:pt x="389946" y="7243044"/>
                </a:lnTo>
                <a:close/>
                <a:moveTo>
                  <a:pt x="389946" y="6527374"/>
                </a:moveTo>
                <a:lnTo>
                  <a:pt x="53573" y="6527374"/>
                </a:lnTo>
                <a:lnTo>
                  <a:pt x="53573" y="6877920"/>
                </a:lnTo>
                <a:lnTo>
                  <a:pt x="389946" y="6877920"/>
                </a:lnTo>
                <a:close/>
                <a:moveTo>
                  <a:pt x="389946" y="6187383"/>
                </a:moveTo>
                <a:lnTo>
                  <a:pt x="53574" y="6187383"/>
                </a:lnTo>
                <a:lnTo>
                  <a:pt x="53574" y="6357302"/>
                </a:lnTo>
                <a:lnTo>
                  <a:pt x="53573" y="6357302"/>
                </a:lnTo>
                <a:lnTo>
                  <a:pt x="53573" y="6512794"/>
                </a:lnTo>
                <a:lnTo>
                  <a:pt x="389946" y="6512794"/>
                </a:lnTo>
                <a:close/>
                <a:moveTo>
                  <a:pt x="389947" y="5822255"/>
                </a:moveTo>
                <a:lnTo>
                  <a:pt x="53574" y="5822255"/>
                </a:lnTo>
                <a:lnTo>
                  <a:pt x="53574" y="6172803"/>
                </a:lnTo>
                <a:lnTo>
                  <a:pt x="389947" y="6172803"/>
                </a:lnTo>
                <a:close/>
                <a:moveTo>
                  <a:pt x="389947" y="5457129"/>
                </a:moveTo>
                <a:lnTo>
                  <a:pt x="53574" y="5457129"/>
                </a:lnTo>
                <a:lnTo>
                  <a:pt x="53574" y="5807676"/>
                </a:lnTo>
                <a:lnTo>
                  <a:pt x="389947" y="5807676"/>
                </a:lnTo>
                <a:close/>
                <a:moveTo>
                  <a:pt x="389947" y="5092001"/>
                </a:moveTo>
                <a:lnTo>
                  <a:pt x="53574" y="5092001"/>
                </a:lnTo>
                <a:lnTo>
                  <a:pt x="53574" y="5442548"/>
                </a:lnTo>
                <a:lnTo>
                  <a:pt x="389947" y="5442548"/>
                </a:lnTo>
                <a:close/>
                <a:moveTo>
                  <a:pt x="389947" y="4726873"/>
                </a:moveTo>
                <a:lnTo>
                  <a:pt x="53574" y="4726873"/>
                </a:lnTo>
                <a:lnTo>
                  <a:pt x="53574" y="5077421"/>
                </a:lnTo>
                <a:lnTo>
                  <a:pt x="389947" y="5077421"/>
                </a:lnTo>
                <a:close/>
                <a:moveTo>
                  <a:pt x="389947" y="4361745"/>
                </a:moveTo>
                <a:lnTo>
                  <a:pt x="53574" y="4361745"/>
                </a:lnTo>
                <a:lnTo>
                  <a:pt x="53574" y="4712293"/>
                </a:lnTo>
                <a:lnTo>
                  <a:pt x="389947" y="4712293"/>
                </a:lnTo>
                <a:close/>
                <a:moveTo>
                  <a:pt x="389947" y="3996618"/>
                </a:moveTo>
                <a:lnTo>
                  <a:pt x="53574" y="3996618"/>
                </a:lnTo>
                <a:lnTo>
                  <a:pt x="53574" y="4347165"/>
                </a:lnTo>
                <a:lnTo>
                  <a:pt x="389947" y="4347165"/>
                </a:lnTo>
                <a:close/>
                <a:moveTo>
                  <a:pt x="389947" y="3631491"/>
                </a:moveTo>
                <a:lnTo>
                  <a:pt x="53574" y="3631491"/>
                </a:lnTo>
                <a:lnTo>
                  <a:pt x="53574" y="3982038"/>
                </a:lnTo>
                <a:lnTo>
                  <a:pt x="389947" y="3982038"/>
                </a:lnTo>
                <a:close/>
                <a:moveTo>
                  <a:pt x="389947" y="3266363"/>
                </a:moveTo>
                <a:lnTo>
                  <a:pt x="53574" y="3266363"/>
                </a:lnTo>
                <a:lnTo>
                  <a:pt x="53574" y="3616911"/>
                </a:lnTo>
                <a:lnTo>
                  <a:pt x="389947" y="3616911"/>
                </a:lnTo>
                <a:close/>
                <a:moveTo>
                  <a:pt x="389947" y="2901235"/>
                </a:moveTo>
                <a:lnTo>
                  <a:pt x="53574" y="2901235"/>
                </a:lnTo>
                <a:lnTo>
                  <a:pt x="53574" y="3251783"/>
                </a:lnTo>
                <a:lnTo>
                  <a:pt x="389947" y="3251783"/>
                </a:lnTo>
                <a:close/>
                <a:moveTo>
                  <a:pt x="389947" y="2536108"/>
                </a:moveTo>
                <a:lnTo>
                  <a:pt x="53574" y="2536108"/>
                </a:lnTo>
                <a:lnTo>
                  <a:pt x="53574" y="2886655"/>
                </a:lnTo>
                <a:lnTo>
                  <a:pt x="389947" y="2886655"/>
                </a:lnTo>
                <a:close/>
                <a:moveTo>
                  <a:pt x="389947" y="2170981"/>
                </a:moveTo>
                <a:lnTo>
                  <a:pt x="53574" y="2170981"/>
                </a:lnTo>
                <a:lnTo>
                  <a:pt x="53574" y="2521528"/>
                </a:lnTo>
                <a:lnTo>
                  <a:pt x="389947" y="2521528"/>
                </a:lnTo>
                <a:close/>
                <a:moveTo>
                  <a:pt x="389947" y="1805854"/>
                </a:moveTo>
                <a:lnTo>
                  <a:pt x="53574" y="1805854"/>
                </a:lnTo>
                <a:lnTo>
                  <a:pt x="53574" y="2156401"/>
                </a:lnTo>
                <a:lnTo>
                  <a:pt x="389947" y="2156401"/>
                </a:lnTo>
                <a:close/>
                <a:moveTo>
                  <a:pt x="389947" y="1440727"/>
                </a:moveTo>
                <a:lnTo>
                  <a:pt x="53574" y="1440727"/>
                </a:lnTo>
                <a:lnTo>
                  <a:pt x="53574" y="1791274"/>
                </a:lnTo>
                <a:lnTo>
                  <a:pt x="389947" y="1791274"/>
                </a:lnTo>
                <a:close/>
                <a:moveTo>
                  <a:pt x="389947" y="1075598"/>
                </a:moveTo>
                <a:lnTo>
                  <a:pt x="53574" y="1075598"/>
                </a:lnTo>
                <a:lnTo>
                  <a:pt x="53574" y="1426147"/>
                </a:lnTo>
                <a:lnTo>
                  <a:pt x="389947" y="1426147"/>
                </a:lnTo>
                <a:close/>
                <a:moveTo>
                  <a:pt x="389947" y="710474"/>
                </a:moveTo>
                <a:lnTo>
                  <a:pt x="53574" y="710474"/>
                </a:lnTo>
                <a:lnTo>
                  <a:pt x="53574" y="1061017"/>
                </a:lnTo>
                <a:lnTo>
                  <a:pt x="389947" y="1061017"/>
                </a:lnTo>
                <a:close/>
                <a:moveTo>
                  <a:pt x="389947" y="345347"/>
                </a:moveTo>
                <a:lnTo>
                  <a:pt x="53574" y="345347"/>
                </a:lnTo>
                <a:lnTo>
                  <a:pt x="53574" y="695893"/>
                </a:lnTo>
                <a:lnTo>
                  <a:pt x="389947" y="695893"/>
                </a:lnTo>
                <a:close/>
                <a:moveTo>
                  <a:pt x="741535" y="11639155"/>
                </a:moveTo>
                <a:lnTo>
                  <a:pt x="405166" y="11639155"/>
                </a:lnTo>
                <a:lnTo>
                  <a:pt x="405166" y="11989703"/>
                </a:lnTo>
                <a:lnTo>
                  <a:pt x="741535" y="11989703"/>
                </a:lnTo>
                <a:close/>
                <a:moveTo>
                  <a:pt x="741535" y="11274028"/>
                </a:moveTo>
                <a:lnTo>
                  <a:pt x="405166" y="11274028"/>
                </a:lnTo>
                <a:lnTo>
                  <a:pt x="405166" y="11624575"/>
                </a:lnTo>
                <a:lnTo>
                  <a:pt x="741535" y="11624575"/>
                </a:lnTo>
                <a:close/>
                <a:moveTo>
                  <a:pt x="741535" y="10908900"/>
                </a:moveTo>
                <a:lnTo>
                  <a:pt x="405166" y="10908900"/>
                </a:lnTo>
                <a:lnTo>
                  <a:pt x="405166" y="11259448"/>
                </a:lnTo>
                <a:lnTo>
                  <a:pt x="741535" y="11259448"/>
                </a:lnTo>
                <a:close/>
                <a:moveTo>
                  <a:pt x="741535" y="10543772"/>
                </a:moveTo>
                <a:lnTo>
                  <a:pt x="405166" y="10543772"/>
                </a:lnTo>
                <a:lnTo>
                  <a:pt x="405166" y="10894320"/>
                </a:lnTo>
                <a:lnTo>
                  <a:pt x="741535" y="10894320"/>
                </a:lnTo>
                <a:close/>
                <a:moveTo>
                  <a:pt x="741535" y="10178645"/>
                </a:moveTo>
                <a:lnTo>
                  <a:pt x="405166" y="10178645"/>
                </a:lnTo>
                <a:lnTo>
                  <a:pt x="405166" y="10529192"/>
                </a:lnTo>
                <a:lnTo>
                  <a:pt x="741535" y="10529192"/>
                </a:lnTo>
                <a:close/>
                <a:moveTo>
                  <a:pt x="741535" y="9813518"/>
                </a:moveTo>
                <a:lnTo>
                  <a:pt x="405166" y="9813518"/>
                </a:lnTo>
                <a:lnTo>
                  <a:pt x="405166" y="10164065"/>
                </a:lnTo>
                <a:lnTo>
                  <a:pt x="741535" y="10164065"/>
                </a:lnTo>
                <a:close/>
                <a:moveTo>
                  <a:pt x="741535" y="9448390"/>
                </a:moveTo>
                <a:lnTo>
                  <a:pt x="405166" y="9448390"/>
                </a:lnTo>
                <a:lnTo>
                  <a:pt x="405166" y="9798938"/>
                </a:lnTo>
                <a:lnTo>
                  <a:pt x="741535" y="9798938"/>
                </a:lnTo>
                <a:close/>
                <a:moveTo>
                  <a:pt x="741535" y="9083262"/>
                </a:moveTo>
                <a:lnTo>
                  <a:pt x="405166" y="9083262"/>
                </a:lnTo>
                <a:lnTo>
                  <a:pt x="405166" y="9433810"/>
                </a:lnTo>
                <a:lnTo>
                  <a:pt x="741535" y="9433810"/>
                </a:lnTo>
                <a:close/>
                <a:moveTo>
                  <a:pt x="741535" y="8718135"/>
                </a:moveTo>
                <a:lnTo>
                  <a:pt x="405166" y="8718135"/>
                </a:lnTo>
                <a:lnTo>
                  <a:pt x="405166" y="9068682"/>
                </a:lnTo>
                <a:lnTo>
                  <a:pt x="741535" y="9068682"/>
                </a:lnTo>
                <a:close/>
                <a:moveTo>
                  <a:pt x="741535" y="8353008"/>
                </a:moveTo>
                <a:lnTo>
                  <a:pt x="405166" y="8353008"/>
                </a:lnTo>
                <a:lnTo>
                  <a:pt x="405166" y="8703555"/>
                </a:lnTo>
                <a:lnTo>
                  <a:pt x="741535" y="8703555"/>
                </a:lnTo>
                <a:close/>
                <a:moveTo>
                  <a:pt x="741535" y="7987881"/>
                </a:moveTo>
                <a:lnTo>
                  <a:pt x="405166" y="7987881"/>
                </a:lnTo>
                <a:lnTo>
                  <a:pt x="405166" y="8338428"/>
                </a:lnTo>
                <a:lnTo>
                  <a:pt x="741535" y="8338428"/>
                </a:lnTo>
                <a:close/>
                <a:moveTo>
                  <a:pt x="741535" y="7622754"/>
                </a:moveTo>
                <a:lnTo>
                  <a:pt x="405166" y="7622754"/>
                </a:lnTo>
                <a:lnTo>
                  <a:pt x="405166" y="7973301"/>
                </a:lnTo>
                <a:lnTo>
                  <a:pt x="741535" y="7973301"/>
                </a:lnTo>
                <a:close/>
                <a:moveTo>
                  <a:pt x="741535" y="7257625"/>
                </a:moveTo>
                <a:lnTo>
                  <a:pt x="405166" y="7257625"/>
                </a:lnTo>
                <a:lnTo>
                  <a:pt x="405166" y="7608174"/>
                </a:lnTo>
                <a:lnTo>
                  <a:pt x="741535" y="7608174"/>
                </a:lnTo>
                <a:close/>
                <a:moveTo>
                  <a:pt x="741535" y="6892501"/>
                </a:moveTo>
                <a:lnTo>
                  <a:pt x="405166" y="6892501"/>
                </a:lnTo>
                <a:lnTo>
                  <a:pt x="405166" y="7243044"/>
                </a:lnTo>
                <a:lnTo>
                  <a:pt x="741535" y="7243044"/>
                </a:lnTo>
                <a:close/>
                <a:moveTo>
                  <a:pt x="741535" y="6527374"/>
                </a:moveTo>
                <a:lnTo>
                  <a:pt x="405166" y="6527374"/>
                </a:lnTo>
                <a:lnTo>
                  <a:pt x="405166" y="6877920"/>
                </a:lnTo>
                <a:lnTo>
                  <a:pt x="741535" y="6877920"/>
                </a:lnTo>
                <a:close/>
                <a:moveTo>
                  <a:pt x="741535" y="6187383"/>
                </a:moveTo>
                <a:lnTo>
                  <a:pt x="405167" y="6187383"/>
                </a:lnTo>
                <a:lnTo>
                  <a:pt x="405167" y="6357302"/>
                </a:lnTo>
                <a:lnTo>
                  <a:pt x="405166" y="6357302"/>
                </a:lnTo>
                <a:lnTo>
                  <a:pt x="405166" y="6512794"/>
                </a:lnTo>
                <a:lnTo>
                  <a:pt x="741535" y="6512794"/>
                </a:lnTo>
                <a:close/>
                <a:moveTo>
                  <a:pt x="741536" y="5822255"/>
                </a:moveTo>
                <a:lnTo>
                  <a:pt x="405167" y="5822255"/>
                </a:lnTo>
                <a:lnTo>
                  <a:pt x="405167" y="6172803"/>
                </a:lnTo>
                <a:lnTo>
                  <a:pt x="741536" y="6172803"/>
                </a:lnTo>
                <a:close/>
                <a:moveTo>
                  <a:pt x="741536" y="5457129"/>
                </a:moveTo>
                <a:lnTo>
                  <a:pt x="405167" y="5457129"/>
                </a:lnTo>
                <a:lnTo>
                  <a:pt x="405167" y="5807676"/>
                </a:lnTo>
                <a:lnTo>
                  <a:pt x="741536" y="5807676"/>
                </a:lnTo>
                <a:close/>
                <a:moveTo>
                  <a:pt x="741536" y="5092001"/>
                </a:moveTo>
                <a:lnTo>
                  <a:pt x="405167" y="5092001"/>
                </a:lnTo>
                <a:lnTo>
                  <a:pt x="405167" y="5442548"/>
                </a:lnTo>
                <a:lnTo>
                  <a:pt x="741536" y="5442548"/>
                </a:lnTo>
                <a:close/>
                <a:moveTo>
                  <a:pt x="741536" y="4726873"/>
                </a:moveTo>
                <a:lnTo>
                  <a:pt x="405167" y="4726873"/>
                </a:lnTo>
                <a:lnTo>
                  <a:pt x="405167" y="5077421"/>
                </a:lnTo>
                <a:lnTo>
                  <a:pt x="741536" y="5077421"/>
                </a:lnTo>
                <a:close/>
                <a:moveTo>
                  <a:pt x="741536" y="4361745"/>
                </a:moveTo>
                <a:lnTo>
                  <a:pt x="405167" y="4361745"/>
                </a:lnTo>
                <a:lnTo>
                  <a:pt x="405167" y="4712293"/>
                </a:lnTo>
                <a:lnTo>
                  <a:pt x="741536" y="4712293"/>
                </a:lnTo>
                <a:close/>
                <a:moveTo>
                  <a:pt x="741536" y="3996618"/>
                </a:moveTo>
                <a:lnTo>
                  <a:pt x="405167" y="3996618"/>
                </a:lnTo>
                <a:lnTo>
                  <a:pt x="405167" y="4347165"/>
                </a:lnTo>
                <a:lnTo>
                  <a:pt x="741536" y="4347165"/>
                </a:lnTo>
                <a:close/>
                <a:moveTo>
                  <a:pt x="741536" y="3631491"/>
                </a:moveTo>
                <a:lnTo>
                  <a:pt x="405167" y="3631491"/>
                </a:lnTo>
                <a:lnTo>
                  <a:pt x="405167" y="3982038"/>
                </a:lnTo>
                <a:lnTo>
                  <a:pt x="741536" y="3982038"/>
                </a:lnTo>
                <a:close/>
                <a:moveTo>
                  <a:pt x="741536" y="3266363"/>
                </a:moveTo>
                <a:lnTo>
                  <a:pt x="405167" y="3266363"/>
                </a:lnTo>
                <a:lnTo>
                  <a:pt x="405167" y="3616911"/>
                </a:lnTo>
                <a:lnTo>
                  <a:pt x="741536" y="3616911"/>
                </a:lnTo>
                <a:close/>
                <a:moveTo>
                  <a:pt x="741536" y="2901235"/>
                </a:moveTo>
                <a:lnTo>
                  <a:pt x="405167" y="2901235"/>
                </a:lnTo>
                <a:lnTo>
                  <a:pt x="405167" y="3251783"/>
                </a:lnTo>
                <a:lnTo>
                  <a:pt x="741536" y="3251783"/>
                </a:lnTo>
                <a:close/>
                <a:moveTo>
                  <a:pt x="741536" y="2536108"/>
                </a:moveTo>
                <a:lnTo>
                  <a:pt x="405167" y="2536108"/>
                </a:lnTo>
                <a:lnTo>
                  <a:pt x="405167" y="2886655"/>
                </a:lnTo>
                <a:lnTo>
                  <a:pt x="741536" y="2886655"/>
                </a:lnTo>
                <a:close/>
                <a:moveTo>
                  <a:pt x="741536" y="2170981"/>
                </a:moveTo>
                <a:lnTo>
                  <a:pt x="405167" y="2170981"/>
                </a:lnTo>
                <a:lnTo>
                  <a:pt x="405167" y="2521528"/>
                </a:lnTo>
                <a:lnTo>
                  <a:pt x="741536" y="2521528"/>
                </a:lnTo>
                <a:close/>
                <a:moveTo>
                  <a:pt x="741536" y="1805854"/>
                </a:moveTo>
                <a:lnTo>
                  <a:pt x="405167" y="1805854"/>
                </a:lnTo>
                <a:lnTo>
                  <a:pt x="405167" y="2156401"/>
                </a:lnTo>
                <a:lnTo>
                  <a:pt x="741536" y="2156401"/>
                </a:lnTo>
                <a:close/>
                <a:moveTo>
                  <a:pt x="741536" y="1440727"/>
                </a:moveTo>
                <a:lnTo>
                  <a:pt x="405167" y="1440727"/>
                </a:lnTo>
                <a:lnTo>
                  <a:pt x="405167" y="1791274"/>
                </a:lnTo>
                <a:lnTo>
                  <a:pt x="741536" y="1791274"/>
                </a:lnTo>
                <a:close/>
                <a:moveTo>
                  <a:pt x="741536" y="1075598"/>
                </a:moveTo>
                <a:lnTo>
                  <a:pt x="405167" y="1075598"/>
                </a:lnTo>
                <a:lnTo>
                  <a:pt x="405167" y="1426147"/>
                </a:lnTo>
                <a:lnTo>
                  <a:pt x="741536" y="1426147"/>
                </a:lnTo>
                <a:close/>
                <a:moveTo>
                  <a:pt x="741536" y="710474"/>
                </a:moveTo>
                <a:lnTo>
                  <a:pt x="405167" y="710474"/>
                </a:lnTo>
                <a:lnTo>
                  <a:pt x="405167" y="1061017"/>
                </a:lnTo>
                <a:lnTo>
                  <a:pt x="741536" y="1061017"/>
                </a:lnTo>
                <a:close/>
                <a:moveTo>
                  <a:pt x="741536" y="345347"/>
                </a:moveTo>
                <a:lnTo>
                  <a:pt x="405167" y="345347"/>
                </a:lnTo>
                <a:lnTo>
                  <a:pt x="405167" y="695893"/>
                </a:lnTo>
                <a:lnTo>
                  <a:pt x="741536" y="695893"/>
                </a:lnTo>
                <a:close/>
                <a:moveTo>
                  <a:pt x="1093125" y="12004282"/>
                </a:moveTo>
                <a:lnTo>
                  <a:pt x="756755" y="12004282"/>
                </a:lnTo>
                <a:lnTo>
                  <a:pt x="756755" y="12354830"/>
                </a:lnTo>
                <a:lnTo>
                  <a:pt x="1093125" y="12354830"/>
                </a:lnTo>
                <a:close/>
                <a:moveTo>
                  <a:pt x="1093125" y="11639155"/>
                </a:moveTo>
                <a:lnTo>
                  <a:pt x="756755" y="11639155"/>
                </a:lnTo>
                <a:lnTo>
                  <a:pt x="756755" y="11989703"/>
                </a:lnTo>
                <a:lnTo>
                  <a:pt x="1093125" y="11989703"/>
                </a:lnTo>
                <a:close/>
                <a:moveTo>
                  <a:pt x="1093125" y="11274028"/>
                </a:moveTo>
                <a:lnTo>
                  <a:pt x="756755" y="11274028"/>
                </a:lnTo>
                <a:lnTo>
                  <a:pt x="756755" y="11624575"/>
                </a:lnTo>
                <a:lnTo>
                  <a:pt x="1093125" y="11624575"/>
                </a:lnTo>
                <a:close/>
                <a:moveTo>
                  <a:pt x="1093125" y="10908900"/>
                </a:moveTo>
                <a:lnTo>
                  <a:pt x="756755" y="10908900"/>
                </a:lnTo>
                <a:lnTo>
                  <a:pt x="756755" y="11259448"/>
                </a:lnTo>
                <a:lnTo>
                  <a:pt x="1093125" y="11259448"/>
                </a:lnTo>
                <a:close/>
                <a:moveTo>
                  <a:pt x="1093125" y="10543772"/>
                </a:moveTo>
                <a:lnTo>
                  <a:pt x="756755" y="10543772"/>
                </a:lnTo>
                <a:lnTo>
                  <a:pt x="756755" y="10894320"/>
                </a:lnTo>
                <a:lnTo>
                  <a:pt x="1093125" y="10894320"/>
                </a:lnTo>
                <a:close/>
                <a:moveTo>
                  <a:pt x="1093125" y="10178645"/>
                </a:moveTo>
                <a:lnTo>
                  <a:pt x="756755" y="10178645"/>
                </a:lnTo>
                <a:lnTo>
                  <a:pt x="756755" y="10529192"/>
                </a:lnTo>
                <a:lnTo>
                  <a:pt x="1093125" y="10529192"/>
                </a:lnTo>
                <a:close/>
                <a:moveTo>
                  <a:pt x="1093125" y="9813518"/>
                </a:moveTo>
                <a:lnTo>
                  <a:pt x="756756" y="9813518"/>
                </a:lnTo>
                <a:lnTo>
                  <a:pt x="756755" y="10164065"/>
                </a:lnTo>
                <a:lnTo>
                  <a:pt x="1093125" y="10164065"/>
                </a:lnTo>
                <a:close/>
                <a:moveTo>
                  <a:pt x="1093125" y="9448390"/>
                </a:moveTo>
                <a:lnTo>
                  <a:pt x="756756" y="9448390"/>
                </a:lnTo>
                <a:lnTo>
                  <a:pt x="756756" y="9798938"/>
                </a:lnTo>
                <a:lnTo>
                  <a:pt x="1093125" y="9798938"/>
                </a:lnTo>
                <a:close/>
                <a:moveTo>
                  <a:pt x="1093125" y="9083262"/>
                </a:moveTo>
                <a:lnTo>
                  <a:pt x="756756" y="9083262"/>
                </a:lnTo>
                <a:lnTo>
                  <a:pt x="756756" y="9433810"/>
                </a:lnTo>
                <a:lnTo>
                  <a:pt x="1093125" y="9433810"/>
                </a:lnTo>
                <a:close/>
                <a:moveTo>
                  <a:pt x="1093125" y="8718135"/>
                </a:moveTo>
                <a:lnTo>
                  <a:pt x="756756" y="8718135"/>
                </a:lnTo>
                <a:lnTo>
                  <a:pt x="756756" y="9068682"/>
                </a:lnTo>
                <a:lnTo>
                  <a:pt x="1093125" y="9068682"/>
                </a:lnTo>
                <a:close/>
                <a:moveTo>
                  <a:pt x="1093125" y="8353008"/>
                </a:moveTo>
                <a:lnTo>
                  <a:pt x="756756" y="8353008"/>
                </a:lnTo>
                <a:lnTo>
                  <a:pt x="756756" y="8703555"/>
                </a:lnTo>
                <a:lnTo>
                  <a:pt x="1093125" y="8703555"/>
                </a:lnTo>
                <a:close/>
                <a:moveTo>
                  <a:pt x="1093125" y="7987881"/>
                </a:moveTo>
                <a:lnTo>
                  <a:pt x="756756" y="7987881"/>
                </a:lnTo>
                <a:lnTo>
                  <a:pt x="756756" y="8338428"/>
                </a:lnTo>
                <a:lnTo>
                  <a:pt x="1093125" y="8338428"/>
                </a:lnTo>
                <a:close/>
                <a:moveTo>
                  <a:pt x="1093125" y="7622754"/>
                </a:moveTo>
                <a:lnTo>
                  <a:pt x="756756" y="7622754"/>
                </a:lnTo>
                <a:lnTo>
                  <a:pt x="756756" y="7973301"/>
                </a:lnTo>
                <a:lnTo>
                  <a:pt x="1093125" y="7973301"/>
                </a:lnTo>
                <a:close/>
                <a:moveTo>
                  <a:pt x="1093125" y="7257625"/>
                </a:moveTo>
                <a:lnTo>
                  <a:pt x="756755" y="7257625"/>
                </a:lnTo>
                <a:lnTo>
                  <a:pt x="756756" y="7608174"/>
                </a:lnTo>
                <a:lnTo>
                  <a:pt x="1093125" y="7608174"/>
                </a:lnTo>
                <a:close/>
                <a:moveTo>
                  <a:pt x="1093125" y="6892501"/>
                </a:moveTo>
                <a:lnTo>
                  <a:pt x="756755" y="6892501"/>
                </a:lnTo>
                <a:lnTo>
                  <a:pt x="756755" y="7243044"/>
                </a:lnTo>
                <a:lnTo>
                  <a:pt x="1093125" y="7243044"/>
                </a:lnTo>
                <a:close/>
                <a:moveTo>
                  <a:pt x="1093125" y="6527374"/>
                </a:moveTo>
                <a:lnTo>
                  <a:pt x="756755" y="6527374"/>
                </a:lnTo>
                <a:lnTo>
                  <a:pt x="756755" y="6877920"/>
                </a:lnTo>
                <a:lnTo>
                  <a:pt x="1093125" y="6877920"/>
                </a:lnTo>
                <a:close/>
                <a:moveTo>
                  <a:pt x="1093125" y="6187383"/>
                </a:moveTo>
                <a:lnTo>
                  <a:pt x="756756" y="6187383"/>
                </a:lnTo>
                <a:lnTo>
                  <a:pt x="756756" y="6357302"/>
                </a:lnTo>
                <a:lnTo>
                  <a:pt x="756755" y="6357302"/>
                </a:lnTo>
                <a:lnTo>
                  <a:pt x="756755" y="6512794"/>
                </a:lnTo>
                <a:lnTo>
                  <a:pt x="1093125" y="6512794"/>
                </a:lnTo>
                <a:close/>
                <a:moveTo>
                  <a:pt x="1093126" y="5822255"/>
                </a:moveTo>
                <a:lnTo>
                  <a:pt x="756756" y="5822255"/>
                </a:lnTo>
                <a:lnTo>
                  <a:pt x="756756" y="6172803"/>
                </a:lnTo>
                <a:lnTo>
                  <a:pt x="1093126" y="6172803"/>
                </a:lnTo>
                <a:close/>
                <a:moveTo>
                  <a:pt x="1093126" y="5457129"/>
                </a:moveTo>
                <a:lnTo>
                  <a:pt x="756756" y="5457129"/>
                </a:lnTo>
                <a:lnTo>
                  <a:pt x="756756" y="5807676"/>
                </a:lnTo>
                <a:lnTo>
                  <a:pt x="1093126" y="5807676"/>
                </a:lnTo>
                <a:close/>
                <a:moveTo>
                  <a:pt x="1093126" y="5092001"/>
                </a:moveTo>
                <a:lnTo>
                  <a:pt x="756756" y="5092001"/>
                </a:lnTo>
                <a:lnTo>
                  <a:pt x="756756" y="5442548"/>
                </a:lnTo>
                <a:lnTo>
                  <a:pt x="1093126" y="5442548"/>
                </a:lnTo>
                <a:close/>
                <a:moveTo>
                  <a:pt x="1093126" y="4726873"/>
                </a:moveTo>
                <a:lnTo>
                  <a:pt x="756756" y="4726873"/>
                </a:lnTo>
                <a:lnTo>
                  <a:pt x="756756" y="5077421"/>
                </a:lnTo>
                <a:lnTo>
                  <a:pt x="1093126" y="5077421"/>
                </a:lnTo>
                <a:close/>
                <a:moveTo>
                  <a:pt x="1093126" y="4361745"/>
                </a:moveTo>
                <a:lnTo>
                  <a:pt x="756756" y="4361745"/>
                </a:lnTo>
                <a:lnTo>
                  <a:pt x="756756" y="4712293"/>
                </a:lnTo>
                <a:lnTo>
                  <a:pt x="1093126" y="4712293"/>
                </a:lnTo>
                <a:close/>
                <a:moveTo>
                  <a:pt x="1093126" y="3996618"/>
                </a:moveTo>
                <a:lnTo>
                  <a:pt x="756756" y="3996618"/>
                </a:lnTo>
                <a:lnTo>
                  <a:pt x="756756" y="4347165"/>
                </a:lnTo>
                <a:lnTo>
                  <a:pt x="1093126" y="4347165"/>
                </a:lnTo>
                <a:close/>
                <a:moveTo>
                  <a:pt x="1093126" y="3631491"/>
                </a:moveTo>
                <a:lnTo>
                  <a:pt x="756757" y="3631491"/>
                </a:lnTo>
                <a:lnTo>
                  <a:pt x="756756" y="3982038"/>
                </a:lnTo>
                <a:lnTo>
                  <a:pt x="1093126" y="3982038"/>
                </a:lnTo>
                <a:close/>
                <a:moveTo>
                  <a:pt x="1093126" y="3266363"/>
                </a:moveTo>
                <a:lnTo>
                  <a:pt x="756757" y="3266363"/>
                </a:lnTo>
                <a:lnTo>
                  <a:pt x="756757" y="3616911"/>
                </a:lnTo>
                <a:lnTo>
                  <a:pt x="1093126" y="3616911"/>
                </a:lnTo>
                <a:close/>
                <a:moveTo>
                  <a:pt x="1093126" y="2901235"/>
                </a:moveTo>
                <a:lnTo>
                  <a:pt x="756757" y="2901235"/>
                </a:lnTo>
                <a:lnTo>
                  <a:pt x="756757" y="3251783"/>
                </a:lnTo>
                <a:lnTo>
                  <a:pt x="1093126" y="3251783"/>
                </a:lnTo>
                <a:close/>
                <a:moveTo>
                  <a:pt x="1093126" y="2536108"/>
                </a:moveTo>
                <a:lnTo>
                  <a:pt x="756757" y="2536108"/>
                </a:lnTo>
                <a:lnTo>
                  <a:pt x="756757" y="2886655"/>
                </a:lnTo>
                <a:lnTo>
                  <a:pt x="1093126" y="2886655"/>
                </a:lnTo>
                <a:close/>
                <a:moveTo>
                  <a:pt x="1093126" y="2170981"/>
                </a:moveTo>
                <a:lnTo>
                  <a:pt x="756757" y="2170981"/>
                </a:lnTo>
                <a:lnTo>
                  <a:pt x="756757" y="2521528"/>
                </a:lnTo>
                <a:lnTo>
                  <a:pt x="1093126" y="2521528"/>
                </a:lnTo>
                <a:close/>
                <a:moveTo>
                  <a:pt x="1093126" y="1805854"/>
                </a:moveTo>
                <a:lnTo>
                  <a:pt x="756757" y="1805854"/>
                </a:lnTo>
                <a:lnTo>
                  <a:pt x="756757" y="2156401"/>
                </a:lnTo>
                <a:lnTo>
                  <a:pt x="1093126" y="2156401"/>
                </a:lnTo>
                <a:close/>
                <a:moveTo>
                  <a:pt x="1093126" y="1440727"/>
                </a:moveTo>
                <a:lnTo>
                  <a:pt x="756757" y="1440727"/>
                </a:lnTo>
                <a:lnTo>
                  <a:pt x="756757" y="1791274"/>
                </a:lnTo>
                <a:lnTo>
                  <a:pt x="1093126" y="1791274"/>
                </a:lnTo>
                <a:close/>
                <a:moveTo>
                  <a:pt x="1093126" y="1075598"/>
                </a:moveTo>
                <a:lnTo>
                  <a:pt x="756756" y="1075598"/>
                </a:lnTo>
                <a:lnTo>
                  <a:pt x="756757" y="1426147"/>
                </a:lnTo>
                <a:lnTo>
                  <a:pt x="1093126" y="1426147"/>
                </a:lnTo>
                <a:close/>
                <a:moveTo>
                  <a:pt x="1093126" y="710474"/>
                </a:moveTo>
                <a:lnTo>
                  <a:pt x="756756" y="710474"/>
                </a:lnTo>
                <a:lnTo>
                  <a:pt x="756756" y="1061017"/>
                </a:lnTo>
                <a:lnTo>
                  <a:pt x="1093126" y="1061017"/>
                </a:lnTo>
                <a:close/>
                <a:moveTo>
                  <a:pt x="1093126" y="345347"/>
                </a:moveTo>
                <a:lnTo>
                  <a:pt x="756756" y="345347"/>
                </a:lnTo>
                <a:lnTo>
                  <a:pt x="756756" y="695893"/>
                </a:lnTo>
                <a:lnTo>
                  <a:pt x="1093126" y="695893"/>
                </a:lnTo>
                <a:close/>
                <a:moveTo>
                  <a:pt x="1444715" y="12004284"/>
                </a:moveTo>
                <a:lnTo>
                  <a:pt x="1108345" y="12004282"/>
                </a:lnTo>
                <a:lnTo>
                  <a:pt x="1108345" y="12354830"/>
                </a:lnTo>
                <a:lnTo>
                  <a:pt x="1444715" y="12354830"/>
                </a:lnTo>
                <a:close/>
                <a:moveTo>
                  <a:pt x="1444715" y="11639156"/>
                </a:moveTo>
                <a:lnTo>
                  <a:pt x="1108345" y="11639155"/>
                </a:lnTo>
                <a:lnTo>
                  <a:pt x="1108345" y="11989703"/>
                </a:lnTo>
                <a:lnTo>
                  <a:pt x="1444715" y="11989703"/>
                </a:lnTo>
                <a:close/>
                <a:moveTo>
                  <a:pt x="1444715" y="11274028"/>
                </a:moveTo>
                <a:lnTo>
                  <a:pt x="1108345" y="11274028"/>
                </a:lnTo>
                <a:lnTo>
                  <a:pt x="1108345" y="11624575"/>
                </a:lnTo>
                <a:lnTo>
                  <a:pt x="1444715" y="11624575"/>
                </a:lnTo>
                <a:close/>
                <a:moveTo>
                  <a:pt x="1444715" y="10908901"/>
                </a:moveTo>
                <a:lnTo>
                  <a:pt x="1108345" y="10908900"/>
                </a:lnTo>
                <a:lnTo>
                  <a:pt x="1108345" y="11259448"/>
                </a:lnTo>
                <a:lnTo>
                  <a:pt x="1444715" y="11259448"/>
                </a:lnTo>
                <a:close/>
                <a:moveTo>
                  <a:pt x="1444715" y="10543773"/>
                </a:moveTo>
                <a:lnTo>
                  <a:pt x="1108345" y="10543772"/>
                </a:lnTo>
                <a:lnTo>
                  <a:pt x="1108345" y="10894320"/>
                </a:lnTo>
                <a:lnTo>
                  <a:pt x="1444715" y="10894320"/>
                </a:lnTo>
                <a:close/>
                <a:moveTo>
                  <a:pt x="1444715" y="10178645"/>
                </a:moveTo>
                <a:lnTo>
                  <a:pt x="1108345" y="10178645"/>
                </a:lnTo>
                <a:lnTo>
                  <a:pt x="1108345" y="10529192"/>
                </a:lnTo>
                <a:lnTo>
                  <a:pt x="1444715" y="10529192"/>
                </a:lnTo>
                <a:close/>
                <a:moveTo>
                  <a:pt x="1444715" y="9813518"/>
                </a:moveTo>
                <a:lnTo>
                  <a:pt x="1108346" y="9813518"/>
                </a:lnTo>
                <a:lnTo>
                  <a:pt x="1108345" y="10164065"/>
                </a:lnTo>
                <a:lnTo>
                  <a:pt x="1444715" y="10164065"/>
                </a:lnTo>
                <a:close/>
                <a:moveTo>
                  <a:pt x="1444715" y="9448390"/>
                </a:moveTo>
                <a:lnTo>
                  <a:pt x="1108346" y="9448390"/>
                </a:lnTo>
                <a:lnTo>
                  <a:pt x="1108346" y="9798938"/>
                </a:lnTo>
                <a:lnTo>
                  <a:pt x="1444715" y="9798938"/>
                </a:lnTo>
                <a:close/>
                <a:moveTo>
                  <a:pt x="1444715" y="9083262"/>
                </a:moveTo>
                <a:lnTo>
                  <a:pt x="1108346" y="9083262"/>
                </a:lnTo>
                <a:lnTo>
                  <a:pt x="1108346" y="9433810"/>
                </a:lnTo>
                <a:lnTo>
                  <a:pt x="1444715" y="9433810"/>
                </a:lnTo>
                <a:close/>
                <a:moveTo>
                  <a:pt x="1444715" y="8718135"/>
                </a:moveTo>
                <a:lnTo>
                  <a:pt x="1108346" y="8718135"/>
                </a:lnTo>
                <a:lnTo>
                  <a:pt x="1108346" y="9068682"/>
                </a:lnTo>
                <a:lnTo>
                  <a:pt x="1444715" y="9068682"/>
                </a:lnTo>
                <a:close/>
                <a:moveTo>
                  <a:pt x="1444715" y="8353008"/>
                </a:moveTo>
                <a:lnTo>
                  <a:pt x="1108346" y="8353008"/>
                </a:lnTo>
                <a:lnTo>
                  <a:pt x="1108346" y="8703555"/>
                </a:lnTo>
                <a:lnTo>
                  <a:pt x="1444715" y="8703555"/>
                </a:lnTo>
                <a:close/>
                <a:moveTo>
                  <a:pt x="1444715" y="7987881"/>
                </a:moveTo>
                <a:lnTo>
                  <a:pt x="1108346" y="7987881"/>
                </a:lnTo>
                <a:lnTo>
                  <a:pt x="1108346" y="8338428"/>
                </a:lnTo>
                <a:lnTo>
                  <a:pt x="1444715" y="8338428"/>
                </a:lnTo>
                <a:close/>
                <a:moveTo>
                  <a:pt x="1444715" y="7622754"/>
                </a:moveTo>
                <a:lnTo>
                  <a:pt x="1108346" y="7622754"/>
                </a:lnTo>
                <a:lnTo>
                  <a:pt x="1108346" y="7973301"/>
                </a:lnTo>
                <a:lnTo>
                  <a:pt x="1444715" y="7973301"/>
                </a:lnTo>
                <a:close/>
                <a:moveTo>
                  <a:pt x="1444715" y="7257625"/>
                </a:moveTo>
                <a:lnTo>
                  <a:pt x="1108346" y="7257625"/>
                </a:lnTo>
                <a:lnTo>
                  <a:pt x="1108346" y="7608174"/>
                </a:lnTo>
                <a:lnTo>
                  <a:pt x="1444715" y="7608174"/>
                </a:lnTo>
                <a:close/>
                <a:moveTo>
                  <a:pt x="1444715" y="6892501"/>
                </a:moveTo>
                <a:lnTo>
                  <a:pt x="1108345" y="6892501"/>
                </a:lnTo>
                <a:lnTo>
                  <a:pt x="1108346" y="7243044"/>
                </a:lnTo>
                <a:lnTo>
                  <a:pt x="1444715" y="7243044"/>
                </a:lnTo>
                <a:close/>
                <a:moveTo>
                  <a:pt x="1444715" y="6527374"/>
                </a:moveTo>
                <a:lnTo>
                  <a:pt x="1108345" y="6527374"/>
                </a:lnTo>
                <a:lnTo>
                  <a:pt x="1108345" y="6877920"/>
                </a:lnTo>
                <a:lnTo>
                  <a:pt x="1444715" y="6877920"/>
                </a:lnTo>
                <a:close/>
                <a:moveTo>
                  <a:pt x="1444715" y="6187385"/>
                </a:moveTo>
                <a:lnTo>
                  <a:pt x="1108346" y="6187383"/>
                </a:lnTo>
                <a:lnTo>
                  <a:pt x="1108346" y="6357302"/>
                </a:lnTo>
                <a:lnTo>
                  <a:pt x="1108345" y="6357302"/>
                </a:lnTo>
                <a:lnTo>
                  <a:pt x="1108345" y="6512794"/>
                </a:lnTo>
                <a:lnTo>
                  <a:pt x="1444715" y="6512794"/>
                </a:lnTo>
                <a:close/>
                <a:moveTo>
                  <a:pt x="1444716" y="5822257"/>
                </a:moveTo>
                <a:lnTo>
                  <a:pt x="1108346" y="5822255"/>
                </a:lnTo>
                <a:lnTo>
                  <a:pt x="1108346" y="6172803"/>
                </a:lnTo>
                <a:lnTo>
                  <a:pt x="1444716" y="6172803"/>
                </a:lnTo>
                <a:close/>
                <a:moveTo>
                  <a:pt x="1444716" y="5457129"/>
                </a:moveTo>
                <a:lnTo>
                  <a:pt x="1108346" y="5457129"/>
                </a:lnTo>
                <a:lnTo>
                  <a:pt x="1108346" y="5807676"/>
                </a:lnTo>
                <a:lnTo>
                  <a:pt x="1444716" y="5807676"/>
                </a:lnTo>
                <a:close/>
                <a:moveTo>
                  <a:pt x="1444716" y="5092001"/>
                </a:moveTo>
                <a:lnTo>
                  <a:pt x="1108346" y="5092001"/>
                </a:lnTo>
                <a:lnTo>
                  <a:pt x="1108346" y="5442548"/>
                </a:lnTo>
                <a:lnTo>
                  <a:pt x="1444716" y="5442548"/>
                </a:lnTo>
                <a:close/>
                <a:moveTo>
                  <a:pt x="1444716" y="4726874"/>
                </a:moveTo>
                <a:lnTo>
                  <a:pt x="1108346" y="4726873"/>
                </a:lnTo>
                <a:lnTo>
                  <a:pt x="1108346" y="5077421"/>
                </a:lnTo>
                <a:lnTo>
                  <a:pt x="1444716" y="5077421"/>
                </a:lnTo>
                <a:close/>
                <a:moveTo>
                  <a:pt x="1444716" y="4361746"/>
                </a:moveTo>
                <a:lnTo>
                  <a:pt x="1108346" y="4361745"/>
                </a:lnTo>
                <a:lnTo>
                  <a:pt x="1108346" y="4712293"/>
                </a:lnTo>
                <a:lnTo>
                  <a:pt x="1444716" y="4712293"/>
                </a:lnTo>
                <a:close/>
                <a:moveTo>
                  <a:pt x="1444716" y="3996618"/>
                </a:moveTo>
                <a:lnTo>
                  <a:pt x="1108346" y="3996618"/>
                </a:lnTo>
                <a:lnTo>
                  <a:pt x="1108346" y="4347165"/>
                </a:lnTo>
                <a:lnTo>
                  <a:pt x="1444716" y="4347165"/>
                </a:lnTo>
                <a:close/>
                <a:moveTo>
                  <a:pt x="1444716" y="3631491"/>
                </a:moveTo>
                <a:lnTo>
                  <a:pt x="1108347" y="3631491"/>
                </a:lnTo>
                <a:lnTo>
                  <a:pt x="1108346" y="3982038"/>
                </a:lnTo>
                <a:lnTo>
                  <a:pt x="1444716" y="3982038"/>
                </a:lnTo>
                <a:close/>
                <a:moveTo>
                  <a:pt x="1444716" y="3266363"/>
                </a:moveTo>
                <a:lnTo>
                  <a:pt x="1108347" y="3266363"/>
                </a:lnTo>
                <a:lnTo>
                  <a:pt x="1108347" y="3616911"/>
                </a:lnTo>
                <a:lnTo>
                  <a:pt x="1444716" y="3616911"/>
                </a:lnTo>
                <a:close/>
                <a:moveTo>
                  <a:pt x="1444716" y="2901235"/>
                </a:moveTo>
                <a:lnTo>
                  <a:pt x="1108347" y="2901235"/>
                </a:lnTo>
                <a:lnTo>
                  <a:pt x="1108347" y="3251783"/>
                </a:lnTo>
                <a:lnTo>
                  <a:pt x="1444716" y="3251783"/>
                </a:lnTo>
                <a:close/>
                <a:moveTo>
                  <a:pt x="1444716" y="2536108"/>
                </a:moveTo>
                <a:lnTo>
                  <a:pt x="1108347" y="2536108"/>
                </a:lnTo>
                <a:lnTo>
                  <a:pt x="1108347" y="2886655"/>
                </a:lnTo>
                <a:lnTo>
                  <a:pt x="1444716" y="2886655"/>
                </a:lnTo>
                <a:close/>
                <a:moveTo>
                  <a:pt x="1444716" y="2170981"/>
                </a:moveTo>
                <a:lnTo>
                  <a:pt x="1108347" y="2170981"/>
                </a:lnTo>
                <a:lnTo>
                  <a:pt x="1108347" y="2521528"/>
                </a:lnTo>
                <a:lnTo>
                  <a:pt x="1444716" y="2521528"/>
                </a:lnTo>
                <a:close/>
                <a:moveTo>
                  <a:pt x="1444716" y="1805854"/>
                </a:moveTo>
                <a:lnTo>
                  <a:pt x="1108347" y="1805854"/>
                </a:lnTo>
                <a:lnTo>
                  <a:pt x="1108347" y="2156401"/>
                </a:lnTo>
                <a:lnTo>
                  <a:pt x="1444716" y="2156401"/>
                </a:lnTo>
                <a:close/>
                <a:moveTo>
                  <a:pt x="1444716" y="1440727"/>
                </a:moveTo>
                <a:lnTo>
                  <a:pt x="1108347" y="1440727"/>
                </a:lnTo>
                <a:lnTo>
                  <a:pt x="1108347" y="1791274"/>
                </a:lnTo>
                <a:lnTo>
                  <a:pt x="1444716" y="1791274"/>
                </a:lnTo>
                <a:close/>
                <a:moveTo>
                  <a:pt x="1444716" y="1075598"/>
                </a:moveTo>
                <a:lnTo>
                  <a:pt x="1108347" y="1075598"/>
                </a:lnTo>
                <a:lnTo>
                  <a:pt x="1108347" y="1426147"/>
                </a:lnTo>
                <a:lnTo>
                  <a:pt x="1444716" y="1426147"/>
                </a:lnTo>
                <a:close/>
                <a:moveTo>
                  <a:pt x="1444716" y="710474"/>
                </a:moveTo>
                <a:lnTo>
                  <a:pt x="1108346" y="710474"/>
                </a:lnTo>
                <a:lnTo>
                  <a:pt x="1108347" y="1061017"/>
                </a:lnTo>
                <a:lnTo>
                  <a:pt x="1444716" y="1061017"/>
                </a:lnTo>
                <a:close/>
                <a:moveTo>
                  <a:pt x="1459936" y="0"/>
                </a:moveTo>
                <a:lnTo>
                  <a:pt x="1459936" y="207762"/>
                </a:lnTo>
                <a:lnTo>
                  <a:pt x="1457855" y="210563"/>
                </a:lnTo>
                <a:lnTo>
                  <a:pt x="1444716" y="220832"/>
                </a:lnTo>
                <a:lnTo>
                  <a:pt x="1444716" y="0"/>
                </a:lnTo>
                <a:close/>
                <a:moveTo>
                  <a:pt x="1796305" y="12004284"/>
                </a:moveTo>
                <a:lnTo>
                  <a:pt x="1459935" y="12004284"/>
                </a:lnTo>
                <a:lnTo>
                  <a:pt x="1459935" y="12354830"/>
                </a:lnTo>
                <a:lnTo>
                  <a:pt x="1796305" y="12354830"/>
                </a:lnTo>
                <a:close/>
                <a:moveTo>
                  <a:pt x="1796305" y="11639156"/>
                </a:moveTo>
                <a:lnTo>
                  <a:pt x="1459935" y="11639156"/>
                </a:lnTo>
                <a:lnTo>
                  <a:pt x="1459935" y="11989703"/>
                </a:lnTo>
                <a:lnTo>
                  <a:pt x="1796305" y="11989703"/>
                </a:lnTo>
                <a:close/>
                <a:moveTo>
                  <a:pt x="1796305" y="11274028"/>
                </a:moveTo>
                <a:lnTo>
                  <a:pt x="1459935" y="11274028"/>
                </a:lnTo>
                <a:lnTo>
                  <a:pt x="1459935" y="11624575"/>
                </a:lnTo>
                <a:lnTo>
                  <a:pt x="1796305" y="11624575"/>
                </a:lnTo>
                <a:close/>
                <a:moveTo>
                  <a:pt x="1796305" y="10908901"/>
                </a:moveTo>
                <a:lnTo>
                  <a:pt x="1459935" y="10908901"/>
                </a:lnTo>
                <a:lnTo>
                  <a:pt x="1459935" y="11259448"/>
                </a:lnTo>
                <a:lnTo>
                  <a:pt x="1796305" y="11259448"/>
                </a:lnTo>
                <a:close/>
                <a:moveTo>
                  <a:pt x="1796305" y="10543773"/>
                </a:moveTo>
                <a:lnTo>
                  <a:pt x="1459935" y="10543773"/>
                </a:lnTo>
                <a:lnTo>
                  <a:pt x="1459935" y="10894320"/>
                </a:lnTo>
                <a:lnTo>
                  <a:pt x="1796305" y="10894320"/>
                </a:lnTo>
                <a:close/>
                <a:moveTo>
                  <a:pt x="1796305" y="10178645"/>
                </a:moveTo>
                <a:lnTo>
                  <a:pt x="1459935" y="10178645"/>
                </a:lnTo>
                <a:lnTo>
                  <a:pt x="1459935" y="10529192"/>
                </a:lnTo>
                <a:lnTo>
                  <a:pt x="1796305" y="10529192"/>
                </a:lnTo>
                <a:close/>
                <a:moveTo>
                  <a:pt x="1796305" y="9813518"/>
                </a:moveTo>
                <a:lnTo>
                  <a:pt x="1459935" y="9813518"/>
                </a:lnTo>
                <a:lnTo>
                  <a:pt x="1459935" y="10164065"/>
                </a:lnTo>
                <a:lnTo>
                  <a:pt x="1796305" y="10164065"/>
                </a:lnTo>
                <a:close/>
                <a:moveTo>
                  <a:pt x="1796305" y="9448390"/>
                </a:moveTo>
                <a:lnTo>
                  <a:pt x="1459935" y="9448390"/>
                </a:lnTo>
                <a:lnTo>
                  <a:pt x="1459935" y="9798938"/>
                </a:lnTo>
                <a:lnTo>
                  <a:pt x="1796305" y="9798938"/>
                </a:lnTo>
                <a:close/>
                <a:moveTo>
                  <a:pt x="1796305" y="9083262"/>
                </a:moveTo>
                <a:lnTo>
                  <a:pt x="1459935" y="9083262"/>
                </a:lnTo>
                <a:lnTo>
                  <a:pt x="1459935" y="9433810"/>
                </a:lnTo>
                <a:lnTo>
                  <a:pt x="1796305" y="9433810"/>
                </a:lnTo>
                <a:close/>
                <a:moveTo>
                  <a:pt x="1796305" y="8718135"/>
                </a:moveTo>
                <a:lnTo>
                  <a:pt x="1459935" y="8718135"/>
                </a:lnTo>
                <a:lnTo>
                  <a:pt x="1459935" y="9068682"/>
                </a:lnTo>
                <a:lnTo>
                  <a:pt x="1796305" y="9068682"/>
                </a:lnTo>
                <a:close/>
                <a:moveTo>
                  <a:pt x="1796305" y="8353008"/>
                </a:moveTo>
                <a:lnTo>
                  <a:pt x="1459935" y="8353008"/>
                </a:lnTo>
                <a:lnTo>
                  <a:pt x="1459935" y="8703555"/>
                </a:lnTo>
                <a:lnTo>
                  <a:pt x="1796305" y="8703555"/>
                </a:lnTo>
                <a:close/>
                <a:moveTo>
                  <a:pt x="1796305" y="7987881"/>
                </a:moveTo>
                <a:lnTo>
                  <a:pt x="1459935" y="7987881"/>
                </a:lnTo>
                <a:lnTo>
                  <a:pt x="1459935" y="8338428"/>
                </a:lnTo>
                <a:lnTo>
                  <a:pt x="1796305" y="8338428"/>
                </a:lnTo>
                <a:close/>
                <a:moveTo>
                  <a:pt x="1796305" y="7622754"/>
                </a:moveTo>
                <a:lnTo>
                  <a:pt x="1459935" y="7622754"/>
                </a:lnTo>
                <a:lnTo>
                  <a:pt x="1459935" y="7973301"/>
                </a:lnTo>
                <a:lnTo>
                  <a:pt x="1796305" y="7973301"/>
                </a:lnTo>
                <a:close/>
                <a:moveTo>
                  <a:pt x="1796305" y="7257625"/>
                </a:moveTo>
                <a:lnTo>
                  <a:pt x="1459935" y="7257625"/>
                </a:lnTo>
                <a:lnTo>
                  <a:pt x="1459935" y="7608174"/>
                </a:lnTo>
                <a:lnTo>
                  <a:pt x="1796305" y="7608174"/>
                </a:lnTo>
                <a:close/>
                <a:moveTo>
                  <a:pt x="1796305" y="6892501"/>
                </a:moveTo>
                <a:lnTo>
                  <a:pt x="1459935" y="6892501"/>
                </a:lnTo>
                <a:lnTo>
                  <a:pt x="1459935" y="7243044"/>
                </a:lnTo>
                <a:lnTo>
                  <a:pt x="1796305" y="7243044"/>
                </a:lnTo>
                <a:close/>
                <a:moveTo>
                  <a:pt x="1796305" y="6527374"/>
                </a:moveTo>
                <a:lnTo>
                  <a:pt x="1459935" y="6527374"/>
                </a:lnTo>
                <a:lnTo>
                  <a:pt x="1459935" y="6877920"/>
                </a:lnTo>
                <a:lnTo>
                  <a:pt x="1796305" y="6877920"/>
                </a:lnTo>
                <a:close/>
                <a:moveTo>
                  <a:pt x="1796305" y="6187385"/>
                </a:moveTo>
                <a:lnTo>
                  <a:pt x="1459936" y="6187385"/>
                </a:lnTo>
                <a:lnTo>
                  <a:pt x="1459936" y="6357302"/>
                </a:lnTo>
                <a:lnTo>
                  <a:pt x="1459935" y="6357302"/>
                </a:lnTo>
                <a:lnTo>
                  <a:pt x="1459935" y="6512794"/>
                </a:lnTo>
                <a:lnTo>
                  <a:pt x="1796305" y="6512794"/>
                </a:lnTo>
                <a:close/>
                <a:moveTo>
                  <a:pt x="1796306" y="5822257"/>
                </a:moveTo>
                <a:lnTo>
                  <a:pt x="1459936" y="5822257"/>
                </a:lnTo>
                <a:lnTo>
                  <a:pt x="1459936" y="6172803"/>
                </a:lnTo>
                <a:lnTo>
                  <a:pt x="1796306" y="6172803"/>
                </a:lnTo>
                <a:close/>
                <a:moveTo>
                  <a:pt x="1796306" y="5457129"/>
                </a:moveTo>
                <a:lnTo>
                  <a:pt x="1459936" y="5457129"/>
                </a:lnTo>
                <a:lnTo>
                  <a:pt x="1459936" y="5807676"/>
                </a:lnTo>
                <a:lnTo>
                  <a:pt x="1796306" y="5807676"/>
                </a:lnTo>
                <a:close/>
                <a:moveTo>
                  <a:pt x="1796306" y="5092001"/>
                </a:moveTo>
                <a:lnTo>
                  <a:pt x="1459936" y="5092001"/>
                </a:lnTo>
                <a:lnTo>
                  <a:pt x="1459936" y="5442548"/>
                </a:lnTo>
                <a:lnTo>
                  <a:pt x="1796306" y="5442548"/>
                </a:lnTo>
                <a:close/>
                <a:moveTo>
                  <a:pt x="1796306" y="4726874"/>
                </a:moveTo>
                <a:lnTo>
                  <a:pt x="1459936" y="4726874"/>
                </a:lnTo>
                <a:lnTo>
                  <a:pt x="1459936" y="5077421"/>
                </a:lnTo>
                <a:lnTo>
                  <a:pt x="1796306" y="5077421"/>
                </a:lnTo>
                <a:close/>
                <a:moveTo>
                  <a:pt x="1796306" y="4361746"/>
                </a:moveTo>
                <a:lnTo>
                  <a:pt x="1459936" y="4361746"/>
                </a:lnTo>
                <a:lnTo>
                  <a:pt x="1459936" y="4712293"/>
                </a:lnTo>
                <a:lnTo>
                  <a:pt x="1796306" y="4712293"/>
                </a:lnTo>
                <a:close/>
                <a:moveTo>
                  <a:pt x="1796306" y="3996618"/>
                </a:moveTo>
                <a:lnTo>
                  <a:pt x="1459936" y="3996618"/>
                </a:lnTo>
                <a:lnTo>
                  <a:pt x="1459936" y="4347165"/>
                </a:lnTo>
                <a:lnTo>
                  <a:pt x="1796306" y="4347165"/>
                </a:lnTo>
                <a:close/>
                <a:moveTo>
                  <a:pt x="1796306" y="3631491"/>
                </a:moveTo>
                <a:lnTo>
                  <a:pt x="1459936" y="3631491"/>
                </a:lnTo>
                <a:lnTo>
                  <a:pt x="1459936" y="3982038"/>
                </a:lnTo>
                <a:lnTo>
                  <a:pt x="1796306" y="3982038"/>
                </a:lnTo>
                <a:close/>
                <a:moveTo>
                  <a:pt x="1796306" y="3266363"/>
                </a:moveTo>
                <a:lnTo>
                  <a:pt x="1459936" y="3266363"/>
                </a:lnTo>
                <a:lnTo>
                  <a:pt x="1459936" y="3616911"/>
                </a:lnTo>
                <a:lnTo>
                  <a:pt x="1796306" y="3616911"/>
                </a:lnTo>
                <a:close/>
                <a:moveTo>
                  <a:pt x="1796306" y="2901235"/>
                </a:moveTo>
                <a:lnTo>
                  <a:pt x="1459936" y="2901235"/>
                </a:lnTo>
                <a:lnTo>
                  <a:pt x="1459936" y="3251783"/>
                </a:lnTo>
                <a:lnTo>
                  <a:pt x="1796306" y="3251783"/>
                </a:lnTo>
                <a:close/>
                <a:moveTo>
                  <a:pt x="1796306" y="2536108"/>
                </a:moveTo>
                <a:lnTo>
                  <a:pt x="1459936" y="2536108"/>
                </a:lnTo>
                <a:lnTo>
                  <a:pt x="1459936" y="2886655"/>
                </a:lnTo>
                <a:lnTo>
                  <a:pt x="1796306" y="2886655"/>
                </a:lnTo>
                <a:close/>
                <a:moveTo>
                  <a:pt x="1796306" y="2170981"/>
                </a:moveTo>
                <a:lnTo>
                  <a:pt x="1459936" y="2170981"/>
                </a:lnTo>
                <a:lnTo>
                  <a:pt x="1459936" y="2521528"/>
                </a:lnTo>
                <a:lnTo>
                  <a:pt x="1796306" y="2521528"/>
                </a:lnTo>
                <a:close/>
                <a:moveTo>
                  <a:pt x="1796306" y="1805854"/>
                </a:moveTo>
                <a:lnTo>
                  <a:pt x="1459936" y="1805854"/>
                </a:lnTo>
                <a:lnTo>
                  <a:pt x="1459936" y="2156401"/>
                </a:lnTo>
                <a:lnTo>
                  <a:pt x="1796306" y="2156401"/>
                </a:lnTo>
                <a:close/>
                <a:moveTo>
                  <a:pt x="1796306" y="1440727"/>
                </a:moveTo>
                <a:lnTo>
                  <a:pt x="1459936" y="1440727"/>
                </a:lnTo>
                <a:lnTo>
                  <a:pt x="1459936" y="1791274"/>
                </a:lnTo>
                <a:lnTo>
                  <a:pt x="1796306" y="1791274"/>
                </a:lnTo>
                <a:close/>
                <a:moveTo>
                  <a:pt x="1796306" y="1075598"/>
                </a:moveTo>
                <a:lnTo>
                  <a:pt x="1459936" y="1075598"/>
                </a:lnTo>
                <a:lnTo>
                  <a:pt x="1459936" y="1426147"/>
                </a:lnTo>
                <a:lnTo>
                  <a:pt x="1796306" y="1426147"/>
                </a:lnTo>
                <a:close/>
                <a:moveTo>
                  <a:pt x="2147895" y="12004284"/>
                </a:moveTo>
                <a:lnTo>
                  <a:pt x="1811525" y="12004284"/>
                </a:lnTo>
                <a:lnTo>
                  <a:pt x="1811525" y="12354830"/>
                </a:lnTo>
                <a:lnTo>
                  <a:pt x="2147895" y="12354830"/>
                </a:lnTo>
                <a:close/>
                <a:moveTo>
                  <a:pt x="2147895" y="11639156"/>
                </a:moveTo>
                <a:lnTo>
                  <a:pt x="1811525" y="11639156"/>
                </a:lnTo>
                <a:lnTo>
                  <a:pt x="1811525" y="11989703"/>
                </a:lnTo>
                <a:lnTo>
                  <a:pt x="2147895" y="11989703"/>
                </a:lnTo>
                <a:close/>
                <a:moveTo>
                  <a:pt x="2147895" y="11274028"/>
                </a:moveTo>
                <a:lnTo>
                  <a:pt x="1811525" y="11274028"/>
                </a:lnTo>
                <a:lnTo>
                  <a:pt x="1811525" y="11624575"/>
                </a:lnTo>
                <a:lnTo>
                  <a:pt x="2147895" y="11624575"/>
                </a:lnTo>
                <a:close/>
                <a:moveTo>
                  <a:pt x="2147895" y="10908901"/>
                </a:moveTo>
                <a:lnTo>
                  <a:pt x="1811525" y="10908901"/>
                </a:lnTo>
                <a:lnTo>
                  <a:pt x="1811525" y="11259448"/>
                </a:lnTo>
                <a:lnTo>
                  <a:pt x="2147895" y="11259448"/>
                </a:lnTo>
                <a:close/>
                <a:moveTo>
                  <a:pt x="2147896" y="10543773"/>
                </a:moveTo>
                <a:lnTo>
                  <a:pt x="1811525" y="10543773"/>
                </a:lnTo>
                <a:lnTo>
                  <a:pt x="1811525" y="10894320"/>
                </a:lnTo>
                <a:lnTo>
                  <a:pt x="2147895" y="10894320"/>
                </a:lnTo>
                <a:close/>
                <a:moveTo>
                  <a:pt x="2147896" y="10178645"/>
                </a:moveTo>
                <a:lnTo>
                  <a:pt x="1811525" y="10178645"/>
                </a:lnTo>
                <a:lnTo>
                  <a:pt x="1811525" y="10529192"/>
                </a:lnTo>
                <a:lnTo>
                  <a:pt x="2147896" y="10529192"/>
                </a:lnTo>
                <a:close/>
                <a:moveTo>
                  <a:pt x="2147896" y="9813518"/>
                </a:moveTo>
                <a:lnTo>
                  <a:pt x="1811525" y="9813518"/>
                </a:lnTo>
                <a:lnTo>
                  <a:pt x="1811525" y="10164065"/>
                </a:lnTo>
                <a:lnTo>
                  <a:pt x="2147896" y="10164065"/>
                </a:lnTo>
                <a:close/>
                <a:moveTo>
                  <a:pt x="2147896" y="9448390"/>
                </a:moveTo>
                <a:lnTo>
                  <a:pt x="1811525" y="9448390"/>
                </a:lnTo>
                <a:lnTo>
                  <a:pt x="1811525" y="9798938"/>
                </a:lnTo>
                <a:lnTo>
                  <a:pt x="2147896" y="9798938"/>
                </a:lnTo>
                <a:close/>
                <a:moveTo>
                  <a:pt x="2147896" y="9083262"/>
                </a:moveTo>
                <a:lnTo>
                  <a:pt x="1811525" y="9083262"/>
                </a:lnTo>
                <a:lnTo>
                  <a:pt x="1811525" y="9433810"/>
                </a:lnTo>
                <a:lnTo>
                  <a:pt x="2147896" y="9433810"/>
                </a:lnTo>
                <a:close/>
                <a:moveTo>
                  <a:pt x="2147896" y="8718135"/>
                </a:moveTo>
                <a:lnTo>
                  <a:pt x="1811525" y="8718135"/>
                </a:lnTo>
                <a:lnTo>
                  <a:pt x="1811525" y="9068682"/>
                </a:lnTo>
                <a:lnTo>
                  <a:pt x="2147896" y="9068682"/>
                </a:lnTo>
                <a:close/>
                <a:moveTo>
                  <a:pt x="2147896" y="8353008"/>
                </a:moveTo>
                <a:lnTo>
                  <a:pt x="1811525" y="8353008"/>
                </a:lnTo>
                <a:lnTo>
                  <a:pt x="1811525" y="8703555"/>
                </a:lnTo>
                <a:lnTo>
                  <a:pt x="2147896" y="8703555"/>
                </a:lnTo>
                <a:close/>
                <a:moveTo>
                  <a:pt x="2147896" y="7987881"/>
                </a:moveTo>
                <a:lnTo>
                  <a:pt x="1811525" y="7987881"/>
                </a:lnTo>
                <a:lnTo>
                  <a:pt x="1811525" y="8338428"/>
                </a:lnTo>
                <a:lnTo>
                  <a:pt x="2147896" y="8338428"/>
                </a:lnTo>
                <a:close/>
                <a:moveTo>
                  <a:pt x="2147896" y="7622754"/>
                </a:moveTo>
                <a:lnTo>
                  <a:pt x="1811525" y="7622754"/>
                </a:lnTo>
                <a:lnTo>
                  <a:pt x="1811525" y="7973301"/>
                </a:lnTo>
                <a:lnTo>
                  <a:pt x="2147896" y="7973301"/>
                </a:lnTo>
                <a:close/>
                <a:moveTo>
                  <a:pt x="2147896" y="7257625"/>
                </a:moveTo>
                <a:lnTo>
                  <a:pt x="1811525" y="7257625"/>
                </a:lnTo>
                <a:lnTo>
                  <a:pt x="1811525" y="7608174"/>
                </a:lnTo>
                <a:lnTo>
                  <a:pt x="2147896" y="7608174"/>
                </a:lnTo>
                <a:close/>
                <a:moveTo>
                  <a:pt x="2147896" y="6892501"/>
                </a:moveTo>
                <a:lnTo>
                  <a:pt x="1811525" y="6892501"/>
                </a:lnTo>
                <a:lnTo>
                  <a:pt x="1811525" y="7243044"/>
                </a:lnTo>
                <a:lnTo>
                  <a:pt x="2147896" y="7243044"/>
                </a:lnTo>
                <a:close/>
                <a:moveTo>
                  <a:pt x="2147896" y="6527374"/>
                </a:moveTo>
                <a:lnTo>
                  <a:pt x="1811525" y="6527374"/>
                </a:lnTo>
                <a:lnTo>
                  <a:pt x="1811525" y="6877920"/>
                </a:lnTo>
                <a:lnTo>
                  <a:pt x="2147896" y="6877920"/>
                </a:lnTo>
                <a:close/>
                <a:moveTo>
                  <a:pt x="2147896" y="6187385"/>
                </a:moveTo>
                <a:lnTo>
                  <a:pt x="1811526" y="6187385"/>
                </a:lnTo>
                <a:lnTo>
                  <a:pt x="1811526" y="6357302"/>
                </a:lnTo>
                <a:lnTo>
                  <a:pt x="1811525" y="6357302"/>
                </a:lnTo>
                <a:lnTo>
                  <a:pt x="1811525" y="6512794"/>
                </a:lnTo>
                <a:lnTo>
                  <a:pt x="2147896" y="6512794"/>
                </a:lnTo>
                <a:lnTo>
                  <a:pt x="2147896" y="6357302"/>
                </a:lnTo>
                <a:close/>
                <a:moveTo>
                  <a:pt x="2147896" y="5822257"/>
                </a:moveTo>
                <a:lnTo>
                  <a:pt x="1811526" y="5822257"/>
                </a:lnTo>
                <a:lnTo>
                  <a:pt x="1811526" y="6172803"/>
                </a:lnTo>
                <a:lnTo>
                  <a:pt x="2147896" y="6172803"/>
                </a:lnTo>
                <a:close/>
                <a:moveTo>
                  <a:pt x="2147896" y="5457129"/>
                </a:moveTo>
                <a:lnTo>
                  <a:pt x="1811526" y="5457129"/>
                </a:lnTo>
                <a:lnTo>
                  <a:pt x="1811526" y="5807676"/>
                </a:lnTo>
                <a:lnTo>
                  <a:pt x="2147896" y="5807676"/>
                </a:lnTo>
                <a:close/>
                <a:moveTo>
                  <a:pt x="2147896" y="5092001"/>
                </a:moveTo>
                <a:lnTo>
                  <a:pt x="1811526" y="5092001"/>
                </a:lnTo>
                <a:lnTo>
                  <a:pt x="1811526" y="5442548"/>
                </a:lnTo>
                <a:lnTo>
                  <a:pt x="2147896" y="5442548"/>
                </a:lnTo>
                <a:close/>
                <a:moveTo>
                  <a:pt x="2147896" y="4726874"/>
                </a:moveTo>
                <a:lnTo>
                  <a:pt x="1811526" y="4726874"/>
                </a:lnTo>
                <a:lnTo>
                  <a:pt x="1811526" y="5077421"/>
                </a:lnTo>
                <a:lnTo>
                  <a:pt x="2147896" y="5077421"/>
                </a:lnTo>
                <a:close/>
                <a:moveTo>
                  <a:pt x="2147897" y="4361746"/>
                </a:moveTo>
                <a:lnTo>
                  <a:pt x="1811526" y="4361746"/>
                </a:lnTo>
                <a:lnTo>
                  <a:pt x="1811526" y="4712293"/>
                </a:lnTo>
                <a:lnTo>
                  <a:pt x="2147896" y="4712293"/>
                </a:lnTo>
                <a:close/>
                <a:moveTo>
                  <a:pt x="2147897" y="3996618"/>
                </a:moveTo>
                <a:lnTo>
                  <a:pt x="1811526" y="3996618"/>
                </a:lnTo>
                <a:lnTo>
                  <a:pt x="1811526" y="4347165"/>
                </a:lnTo>
                <a:lnTo>
                  <a:pt x="2147897" y="4347165"/>
                </a:lnTo>
                <a:close/>
                <a:moveTo>
                  <a:pt x="2147897" y="3631491"/>
                </a:moveTo>
                <a:lnTo>
                  <a:pt x="1811526" y="3631491"/>
                </a:lnTo>
                <a:lnTo>
                  <a:pt x="1811526" y="3982038"/>
                </a:lnTo>
                <a:lnTo>
                  <a:pt x="2147897" y="3982038"/>
                </a:lnTo>
                <a:close/>
                <a:moveTo>
                  <a:pt x="2147897" y="3266363"/>
                </a:moveTo>
                <a:lnTo>
                  <a:pt x="1811526" y="3266363"/>
                </a:lnTo>
                <a:lnTo>
                  <a:pt x="1811526" y="3616911"/>
                </a:lnTo>
                <a:lnTo>
                  <a:pt x="2147897" y="3616911"/>
                </a:lnTo>
                <a:close/>
                <a:moveTo>
                  <a:pt x="2147897" y="2901235"/>
                </a:moveTo>
                <a:lnTo>
                  <a:pt x="1811526" y="2901235"/>
                </a:lnTo>
                <a:lnTo>
                  <a:pt x="1811526" y="3251783"/>
                </a:lnTo>
                <a:lnTo>
                  <a:pt x="2147897" y="3251783"/>
                </a:lnTo>
                <a:close/>
                <a:moveTo>
                  <a:pt x="2499484" y="11639156"/>
                </a:moveTo>
                <a:lnTo>
                  <a:pt x="2163115" y="11639156"/>
                </a:lnTo>
                <a:lnTo>
                  <a:pt x="2163115" y="11989703"/>
                </a:lnTo>
                <a:lnTo>
                  <a:pt x="2499484" y="11989703"/>
                </a:lnTo>
                <a:close/>
                <a:moveTo>
                  <a:pt x="2499484" y="11274028"/>
                </a:moveTo>
                <a:lnTo>
                  <a:pt x="2163115" y="11274028"/>
                </a:lnTo>
                <a:lnTo>
                  <a:pt x="2163115" y="11624575"/>
                </a:lnTo>
                <a:lnTo>
                  <a:pt x="2499484" y="11624575"/>
                </a:lnTo>
                <a:close/>
                <a:moveTo>
                  <a:pt x="2499484" y="10908900"/>
                </a:moveTo>
                <a:lnTo>
                  <a:pt x="2163115" y="10908901"/>
                </a:lnTo>
                <a:lnTo>
                  <a:pt x="2163115" y="11259448"/>
                </a:lnTo>
                <a:lnTo>
                  <a:pt x="2499484" y="11259448"/>
                </a:lnTo>
                <a:close/>
                <a:moveTo>
                  <a:pt x="2499484" y="10543773"/>
                </a:moveTo>
                <a:lnTo>
                  <a:pt x="2163115" y="10543773"/>
                </a:lnTo>
                <a:lnTo>
                  <a:pt x="2163115" y="10894320"/>
                </a:lnTo>
                <a:lnTo>
                  <a:pt x="2499484" y="10894320"/>
                </a:lnTo>
                <a:close/>
                <a:moveTo>
                  <a:pt x="2499484" y="10178645"/>
                </a:moveTo>
                <a:lnTo>
                  <a:pt x="2163115" y="10178645"/>
                </a:lnTo>
                <a:lnTo>
                  <a:pt x="2163115" y="10529192"/>
                </a:lnTo>
                <a:lnTo>
                  <a:pt x="2499484" y="10529192"/>
                </a:lnTo>
                <a:close/>
                <a:moveTo>
                  <a:pt x="2499484" y="9813518"/>
                </a:moveTo>
                <a:lnTo>
                  <a:pt x="2163115" y="9813518"/>
                </a:lnTo>
                <a:lnTo>
                  <a:pt x="2163115" y="10164065"/>
                </a:lnTo>
                <a:lnTo>
                  <a:pt x="2499484" y="10164065"/>
                </a:lnTo>
                <a:close/>
                <a:moveTo>
                  <a:pt x="2499484" y="9448390"/>
                </a:moveTo>
                <a:lnTo>
                  <a:pt x="2163115" y="9448390"/>
                </a:lnTo>
                <a:lnTo>
                  <a:pt x="2163115" y="9798938"/>
                </a:lnTo>
                <a:lnTo>
                  <a:pt x="2499484" y="9798938"/>
                </a:lnTo>
                <a:close/>
                <a:moveTo>
                  <a:pt x="2499484" y="9083262"/>
                </a:moveTo>
                <a:lnTo>
                  <a:pt x="2163115" y="9083262"/>
                </a:lnTo>
                <a:lnTo>
                  <a:pt x="2163115" y="9433810"/>
                </a:lnTo>
                <a:lnTo>
                  <a:pt x="2499484" y="9433810"/>
                </a:lnTo>
                <a:close/>
                <a:moveTo>
                  <a:pt x="2499484" y="8718135"/>
                </a:moveTo>
                <a:lnTo>
                  <a:pt x="2163115" y="8718135"/>
                </a:lnTo>
                <a:lnTo>
                  <a:pt x="2163115" y="9068682"/>
                </a:lnTo>
                <a:lnTo>
                  <a:pt x="2499484" y="9068682"/>
                </a:lnTo>
                <a:close/>
                <a:moveTo>
                  <a:pt x="2499484" y="8353008"/>
                </a:moveTo>
                <a:lnTo>
                  <a:pt x="2163115" y="8353008"/>
                </a:lnTo>
                <a:lnTo>
                  <a:pt x="2163115" y="8703555"/>
                </a:lnTo>
                <a:lnTo>
                  <a:pt x="2499484" y="8703555"/>
                </a:lnTo>
                <a:close/>
                <a:moveTo>
                  <a:pt x="2499484" y="7987881"/>
                </a:moveTo>
                <a:lnTo>
                  <a:pt x="2163115" y="7987881"/>
                </a:lnTo>
                <a:lnTo>
                  <a:pt x="2163115" y="8338428"/>
                </a:lnTo>
                <a:lnTo>
                  <a:pt x="2499484" y="8338428"/>
                </a:lnTo>
                <a:close/>
                <a:moveTo>
                  <a:pt x="2499484" y="7622754"/>
                </a:moveTo>
                <a:lnTo>
                  <a:pt x="2163115" y="7622754"/>
                </a:lnTo>
                <a:lnTo>
                  <a:pt x="2163115" y="7973301"/>
                </a:lnTo>
                <a:lnTo>
                  <a:pt x="2499484" y="7973301"/>
                </a:lnTo>
                <a:close/>
                <a:moveTo>
                  <a:pt x="2499484" y="7257625"/>
                </a:moveTo>
                <a:lnTo>
                  <a:pt x="2163115" y="7257625"/>
                </a:lnTo>
                <a:lnTo>
                  <a:pt x="2163115" y="7608174"/>
                </a:lnTo>
                <a:lnTo>
                  <a:pt x="2499484" y="7608174"/>
                </a:lnTo>
                <a:close/>
                <a:moveTo>
                  <a:pt x="2499484" y="6892501"/>
                </a:moveTo>
                <a:lnTo>
                  <a:pt x="2163115" y="6892501"/>
                </a:lnTo>
                <a:lnTo>
                  <a:pt x="2163115" y="7243044"/>
                </a:lnTo>
                <a:lnTo>
                  <a:pt x="2499484" y="7243044"/>
                </a:lnTo>
                <a:close/>
                <a:moveTo>
                  <a:pt x="2499485" y="6527374"/>
                </a:moveTo>
                <a:lnTo>
                  <a:pt x="2163115" y="6527374"/>
                </a:lnTo>
                <a:lnTo>
                  <a:pt x="2163115" y="6877920"/>
                </a:lnTo>
                <a:lnTo>
                  <a:pt x="2499484" y="6877921"/>
                </a:lnTo>
                <a:close/>
                <a:moveTo>
                  <a:pt x="2499485" y="6187384"/>
                </a:moveTo>
                <a:lnTo>
                  <a:pt x="2163116" y="6187385"/>
                </a:lnTo>
                <a:lnTo>
                  <a:pt x="2163116" y="6357302"/>
                </a:lnTo>
                <a:lnTo>
                  <a:pt x="2163115" y="6357302"/>
                </a:lnTo>
                <a:lnTo>
                  <a:pt x="2163115" y="6512794"/>
                </a:lnTo>
                <a:lnTo>
                  <a:pt x="2499485" y="6512794"/>
                </a:lnTo>
                <a:lnTo>
                  <a:pt x="2499485" y="6357302"/>
                </a:lnTo>
                <a:close/>
                <a:moveTo>
                  <a:pt x="2499485" y="5822257"/>
                </a:moveTo>
                <a:lnTo>
                  <a:pt x="2163116" y="5822257"/>
                </a:lnTo>
                <a:lnTo>
                  <a:pt x="2163116" y="6172803"/>
                </a:lnTo>
                <a:lnTo>
                  <a:pt x="2499485" y="6172803"/>
                </a:lnTo>
                <a:close/>
                <a:moveTo>
                  <a:pt x="2499485" y="5457129"/>
                </a:moveTo>
                <a:lnTo>
                  <a:pt x="2163116" y="5457129"/>
                </a:lnTo>
                <a:lnTo>
                  <a:pt x="2163116" y="5807676"/>
                </a:lnTo>
                <a:lnTo>
                  <a:pt x="2499485" y="5807676"/>
                </a:lnTo>
                <a:close/>
                <a:moveTo>
                  <a:pt x="2499485" y="5092001"/>
                </a:moveTo>
                <a:lnTo>
                  <a:pt x="2163116" y="5092001"/>
                </a:lnTo>
                <a:lnTo>
                  <a:pt x="2163116" y="5442548"/>
                </a:lnTo>
                <a:lnTo>
                  <a:pt x="2499485" y="5442548"/>
                </a:lnTo>
                <a:close/>
                <a:moveTo>
                  <a:pt x="2499485" y="4726873"/>
                </a:moveTo>
                <a:lnTo>
                  <a:pt x="2163116" y="4726874"/>
                </a:lnTo>
                <a:lnTo>
                  <a:pt x="2163116" y="5077421"/>
                </a:lnTo>
                <a:lnTo>
                  <a:pt x="2499485" y="5077421"/>
                </a:lnTo>
                <a:close/>
                <a:moveTo>
                  <a:pt x="2499485" y="4361746"/>
                </a:moveTo>
                <a:lnTo>
                  <a:pt x="2163116" y="4361746"/>
                </a:lnTo>
                <a:lnTo>
                  <a:pt x="2163116" y="4712293"/>
                </a:lnTo>
                <a:lnTo>
                  <a:pt x="2499485" y="4712293"/>
                </a:lnTo>
                <a:close/>
                <a:moveTo>
                  <a:pt x="2499485" y="3266363"/>
                </a:moveTo>
                <a:lnTo>
                  <a:pt x="2163116" y="3266363"/>
                </a:lnTo>
                <a:lnTo>
                  <a:pt x="2163116" y="3616911"/>
                </a:lnTo>
                <a:lnTo>
                  <a:pt x="2499485" y="3616911"/>
                </a:lnTo>
                <a:close/>
                <a:moveTo>
                  <a:pt x="2499485" y="2901235"/>
                </a:moveTo>
                <a:lnTo>
                  <a:pt x="2163116" y="2901235"/>
                </a:lnTo>
                <a:lnTo>
                  <a:pt x="2163116" y="3251783"/>
                </a:lnTo>
                <a:lnTo>
                  <a:pt x="2499485" y="3251783"/>
                </a:lnTo>
                <a:close/>
                <a:moveTo>
                  <a:pt x="2851074" y="11639156"/>
                </a:moveTo>
                <a:lnTo>
                  <a:pt x="2514704" y="11639156"/>
                </a:lnTo>
                <a:lnTo>
                  <a:pt x="2514704" y="11989703"/>
                </a:lnTo>
                <a:lnTo>
                  <a:pt x="2851074" y="11989703"/>
                </a:lnTo>
                <a:close/>
                <a:moveTo>
                  <a:pt x="2851074" y="11274028"/>
                </a:moveTo>
                <a:lnTo>
                  <a:pt x="2514704" y="11274028"/>
                </a:lnTo>
                <a:lnTo>
                  <a:pt x="2514704" y="11624575"/>
                </a:lnTo>
                <a:lnTo>
                  <a:pt x="2851074" y="11624575"/>
                </a:lnTo>
                <a:close/>
                <a:moveTo>
                  <a:pt x="2851074" y="10908900"/>
                </a:moveTo>
                <a:lnTo>
                  <a:pt x="2514704" y="10908900"/>
                </a:lnTo>
                <a:lnTo>
                  <a:pt x="2514704" y="11259448"/>
                </a:lnTo>
                <a:lnTo>
                  <a:pt x="2851074" y="11259448"/>
                </a:lnTo>
                <a:close/>
                <a:moveTo>
                  <a:pt x="2851074" y="10543773"/>
                </a:moveTo>
                <a:lnTo>
                  <a:pt x="2514704" y="10543773"/>
                </a:lnTo>
                <a:lnTo>
                  <a:pt x="2514704" y="10894320"/>
                </a:lnTo>
                <a:lnTo>
                  <a:pt x="2851074" y="10894320"/>
                </a:lnTo>
                <a:close/>
                <a:moveTo>
                  <a:pt x="2851074" y="10178645"/>
                </a:moveTo>
                <a:lnTo>
                  <a:pt x="2514704" y="10178645"/>
                </a:lnTo>
                <a:lnTo>
                  <a:pt x="2514704" y="10529192"/>
                </a:lnTo>
                <a:lnTo>
                  <a:pt x="2851074" y="10529192"/>
                </a:lnTo>
                <a:close/>
                <a:moveTo>
                  <a:pt x="2851074" y="9813518"/>
                </a:moveTo>
                <a:lnTo>
                  <a:pt x="2514704" y="9813518"/>
                </a:lnTo>
                <a:lnTo>
                  <a:pt x="2514704" y="10164065"/>
                </a:lnTo>
                <a:lnTo>
                  <a:pt x="2851074" y="10164065"/>
                </a:lnTo>
                <a:close/>
                <a:moveTo>
                  <a:pt x="2851074" y="9448390"/>
                </a:moveTo>
                <a:lnTo>
                  <a:pt x="2514704" y="9448390"/>
                </a:lnTo>
                <a:lnTo>
                  <a:pt x="2514704" y="9798938"/>
                </a:lnTo>
                <a:lnTo>
                  <a:pt x="2851074" y="9798938"/>
                </a:lnTo>
                <a:close/>
                <a:moveTo>
                  <a:pt x="2851074" y="9083262"/>
                </a:moveTo>
                <a:lnTo>
                  <a:pt x="2514704" y="9083262"/>
                </a:lnTo>
                <a:lnTo>
                  <a:pt x="2514704" y="9433810"/>
                </a:lnTo>
                <a:lnTo>
                  <a:pt x="2851074" y="9433810"/>
                </a:lnTo>
                <a:close/>
                <a:moveTo>
                  <a:pt x="2851074" y="8718135"/>
                </a:moveTo>
                <a:lnTo>
                  <a:pt x="2514704" y="8718135"/>
                </a:lnTo>
                <a:lnTo>
                  <a:pt x="2514704" y="9068682"/>
                </a:lnTo>
                <a:lnTo>
                  <a:pt x="2851074" y="9068682"/>
                </a:lnTo>
                <a:close/>
                <a:moveTo>
                  <a:pt x="2851074" y="8353008"/>
                </a:moveTo>
                <a:lnTo>
                  <a:pt x="2514704" y="8353008"/>
                </a:lnTo>
                <a:lnTo>
                  <a:pt x="2514704" y="8703555"/>
                </a:lnTo>
                <a:lnTo>
                  <a:pt x="2851074" y="8703555"/>
                </a:lnTo>
                <a:close/>
                <a:moveTo>
                  <a:pt x="2851074" y="7987881"/>
                </a:moveTo>
                <a:lnTo>
                  <a:pt x="2514704" y="7987881"/>
                </a:lnTo>
                <a:lnTo>
                  <a:pt x="2514704" y="8338428"/>
                </a:lnTo>
                <a:lnTo>
                  <a:pt x="2851074" y="8338428"/>
                </a:lnTo>
                <a:close/>
                <a:moveTo>
                  <a:pt x="2851074" y="7622754"/>
                </a:moveTo>
                <a:lnTo>
                  <a:pt x="2514704" y="7622754"/>
                </a:lnTo>
                <a:lnTo>
                  <a:pt x="2514704" y="7973301"/>
                </a:lnTo>
                <a:lnTo>
                  <a:pt x="2851074" y="7973301"/>
                </a:lnTo>
                <a:close/>
                <a:moveTo>
                  <a:pt x="2851074" y="7257625"/>
                </a:moveTo>
                <a:lnTo>
                  <a:pt x="2514704" y="7257625"/>
                </a:lnTo>
                <a:lnTo>
                  <a:pt x="2514704" y="7608174"/>
                </a:lnTo>
                <a:lnTo>
                  <a:pt x="2851074" y="7608174"/>
                </a:lnTo>
                <a:close/>
                <a:moveTo>
                  <a:pt x="2851074" y="6892501"/>
                </a:moveTo>
                <a:lnTo>
                  <a:pt x="2514704" y="6892501"/>
                </a:lnTo>
                <a:lnTo>
                  <a:pt x="2514704" y="7243044"/>
                </a:lnTo>
                <a:lnTo>
                  <a:pt x="2851074" y="7243044"/>
                </a:lnTo>
                <a:close/>
                <a:moveTo>
                  <a:pt x="2851075" y="6527374"/>
                </a:moveTo>
                <a:lnTo>
                  <a:pt x="2514705" y="6527374"/>
                </a:lnTo>
                <a:lnTo>
                  <a:pt x="2514704" y="6877921"/>
                </a:lnTo>
                <a:lnTo>
                  <a:pt x="2851074" y="6877921"/>
                </a:lnTo>
                <a:close/>
                <a:moveTo>
                  <a:pt x="2851075" y="6187384"/>
                </a:moveTo>
                <a:lnTo>
                  <a:pt x="2514705" y="6187384"/>
                </a:lnTo>
                <a:lnTo>
                  <a:pt x="2514705" y="6357302"/>
                </a:lnTo>
                <a:lnTo>
                  <a:pt x="2514705" y="6512794"/>
                </a:lnTo>
                <a:lnTo>
                  <a:pt x="2851075" y="6512794"/>
                </a:lnTo>
                <a:lnTo>
                  <a:pt x="2851075" y="6357302"/>
                </a:lnTo>
                <a:close/>
                <a:moveTo>
                  <a:pt x="2851075" y="5822257"/>
                </a:moveTo>
                <a:lnTo>
                  <a:pt x="2514705" y="5822257"/>
                </a:lnTo>
                <a:lnTo>
                  <a:pt x="2514705" y="6172803"/>
                </a:lnTo>
                <a:lnTo>
                  <a:pt x="2851075" y="6172803"/>
                </a:lnTo>
                <a:close/>
                <a:moveTo>
                  <a:pt x="2851075" y="5457129"/>
                </a:moveTo>
                <a:lnTo>
                  <a:pt x="2514705" y="5457129"/>
                </a:lnTo>
                <a:lnTo>
                  <a:pt x="2514705" y="5807676"/>
                </a:lnTo>
                <a:lnTo>
                  <a:pt x="2851075" y="5807676"/>
                </a:lnTo>
                <a:close/>
                <a:moveTo>
                  <a:pt x="3202664" y="11639156"/>
                </a:moveTo>
                <a:lnTo>
                  <a:pt x="2866294" y="11639156"/>
                </a:lnTo>
                <a:lnTo>
                  <a:pt x="2866294" y="11989703"/>
                </a:lnTo>
                <a:lnTo>
                  <a:pt x="3202664" y="11989703"/>
                </a:lnTo>
                <a:close/>
                <a:moveTo>
                  <a:pt x="3202665" y="11274028"/>
                </a:moveTo>
                <a:lnTo>
                  <a:pt x="2866294" y="11274028"/>
                </a:lnTo>
                <a:lnTo>
                  <a:pt x="2866294" y="11624575"/>
                </a:lnTo>
                <a:lnTo>
                  <a:pt x="3202664" y="11624575"/>
                </a:lnTo>
                <a:close/>
                <a:moveTo>
                  <a:pt x="3202665" y="10908900"/>
                </a:moveTo>
                <a:lnTo>
                  <a:pt x="2866294" y="10908900"/>
                </a:lnTo>
                <a:lnTo>
                  <a:pt x="2866294" y="11259448"/>
                </a:lnTo>
                <a:lnTo>
                  <a:pt x="3202665" y="11259448"/>
                </a:lnTo>
                <a:close/>
                <a:moveTo>
                  <a:pt x="3202665" y="10543773"/>
                </a:moveTo>
                <a:lnTo>
                  <a:pt x="2866294" y="10543773"/>
                </a:lnTo>
                <a:lnTo>
                  <a:pt x="2866294" y="10894320"/>
                </a:lnTo>
                <a:lnTo>
                  <a:pt x="3202665" y="10894320"/>
                </a:lnTo>
                <a:close/>
                <a:moveTo>
                  <a:pt x="3202665" y="10178645"/>
                </a:moveTo>
                <a:lnTo>
                  <a:pt x="2866294" y="10178645"/>
                </a:lnTo>
                <a:lnTo>
                  <a:pt x="2866294" y="10529192"/>
                </a:lnTo>
                <a:lnTo>
                  <a:pt x="3202665" y="10529192"/>
                </a:lnTo>
                <a:close/>
                <a:moveTo>
                  <a:pt x="3202665" y="9813518"/>
                </a:moveTo>
                <a:lnTo>
                  <a:pt x="2866294" y="9813518"/>
                </a:lnTo>
                <a:lnTo>
                  <a:pt x="2866294" y="10164065"/>
                </a:lnTo>
                <a:lnTo>
                  <a:pt x="3202665" y="10164065"/>
                </a:lnTo>
                <a:close/>
                <a:moveTo>
                  <a:pt x="3202665" y="9448390"/>
                </a:moveTo>
                <a:lnTo>
                  <a:pt x="2866294" y="9448390"/>
                </a:lnTo>
                <a:lnTo>
                  <a:pt x="2866294" y="9798938"/>
                </a:lnTo>
                <a:lnTo>
                  <a:pt x="3202665" y="9798938"/>
                </a:lnTo>
                <a:close/>
                <a:moveTo>
                  <a:pt x="3202665" y="8353008"/>
                </a:moveTo>
                <a:lnTo>
                  <a:pt x="2866294" y="8353008"/>
                </a:lnTo>
                <a:lnTo>
                  <a:pt x="2866294" y="8703555"/>
                </a:lnTo>
                <a:lnTo>
                  <a:pt x="3202665" y="8703555"/>
                </a:lnTo>
                <a:close/>
                <a:moveTo>
                  <a:pt x="3202665" y="7987881"/>
                </a:moveTo>
                <a:lnTo>
                  <a:pt x="2866294" y="7987881"/>
                </a:lnTo>
                <a:lnTo>
                  <a:pt x="2866294" y="8338428"/>
                </a:lnTo>
                <a:lnTo>
                  <a:pt x="3202665" y="8338428"/>
                </a:lnTo>
                <a:close/>
                <a:moveTo>
                  <a:pt x="3202665" y="7622754"/>
                </a:moveTo>
                <a:lnTo>
                  <a:pt x="2866294" y="7622754"/>
                </a:lnTo>
                <a:lnTo>
                  <a:pt x="2866294" y="7973301"/>
                </a:lnTo>
                <a:lnTo>
                  <a:pt x="3202665" y="7973301"/>
                </a:lnTo>
                <a:close/>
                <a:moveTo>
                  <a:pt x="3571906" y="11639155"/>
                </a:moveTo>
                <a:lnTo>
                  <a:pt x="3393038" y="11639155"/>
                </a:lnTo>
                <a:lnTo>
                  <a:pt x="3393038" y="11639156"/>
                </a:lnTo>
                <a:lnTo>
                  <a:pt x="3217884" y="11639156"/>
                </a:lnTo>
                <a:lnTo>
                  <a:pt x="3217884" y="11989703"/>
                </a:lnTo>
                <a:lnTo>
                  <a:pt x="3340430" y="11989703"/>
                </a:lnTo>
                <a:lnTo>
                  <a:pt x="3393038" y="11989703"/>
                </a:lnTo>
                <a:lnTo>
                  <a:pt x="3571906" y="11989703"/>
                </a:lnTo>
                <a:close/>
                <a:moveTo>
                  <a:pt x="3571906" y="11274028"/>
                </a:moveTo>
                <a:lnTo>
                  <a:pt x="3393038" y="11274028"/>
                </a:lnTo>
                <a:lnTo>
                  <a:pt x="3340430" y="11274028"/>
                </a:lnTo>
                <a:lnTo>
                  <a:pt x="3217885" y="11274028"/>
                </a:lnTo>
                <a:lnTo>
                  <a:pt x="3217884" y="11624575"/>
                </a:lnTo>
                <a:lnTo>
                  <a:pt x="3340430" y="11624575"/>
                </a:lnTo>
                <a:lnTo>
                  <a:pt x="3393038" y="11624575"/>
                </a:lnTo>
                <a:lnTo>
                  <a:pt x="3571906" y="11624575"/>
                </a:lnTo>
                <a:close/>
                <a:moveTo>
                  <a:pt x="3571906" y="10908900"/>
                </a:moveTo>
                <a:lnTo>
                  <a:pt x="3393038" y="10908900"/>
                </a:lnTo>
                <a:lnTo>
                  <a:pt x="3340430" y="10908900"/>
                </a:lnTo>
                <a:lnTo>
                  <a:pt x="3217885" y="10908900"/>
                </a:lnTo>
                <a:lnTo>
                  <a:pt x="3217885" y="11259448"/>
                </a:lnTo>
                <a:lnTo>
                  <a:pt x="3340430" y="11259448"/>
                </a:lnTo>
                <a:lnTo>
                  <a:pt x="3393038" y="11259448"/>
                </a:lnTo>
                <a:lnTo>
                  <a:pt x="3571906" y="11259448"/>
                </a:lnTo>
                <a:close/>
                <a:moveTo>
                  <a:pt x="3571906" y="10543772"/>
                </a:moveTo>
                <a:lnTo>
                  <a:pt x="3393038" y="10543772"/>
                </a:lnTo>
                <a:lnTo>
                  <a:pt x="3393038" y="10543773"/>
                </a:lnTo>
                <a:lnTo>
                  <a:pt x="3217885" y="10543773"/>
                </a:lnTo>
                <a:lnTo>
                  <a:pt x="3217885" y="10894320"/>
                </a:lnTo>
                <a:lnTo>
                  <a:pt x="3340430" y="10894320"/>
                </a:lnTo>
                <a:lnTo>
                  <a:pt x="3393038" y="10894320"/>
                </a:lnTo>
                <a:lnTo>
                  <a:pt x="3571906" y="10894320"/>
                </a:lnTo>
                <a:close/>
                <a:moveTo>
                  <a:pt x="3571906" y="10178645"/>
                </a:moveTo>
                <a:lnTo>
                  <a:pt x="3393038" y="10178645"/>
                </a:lnTo>
                <a:lnTo>
                  <a:pt x="3340430" y="10178645"/>
                </a:lnTo>
                <a:lnTo>
                  <a:pt x="3217885" y="10178645"/>
                </a:lnTo>
                <a:lnTo>
                  <a:pt x="3217885" y="10529192"/>
                </a:lnTo>
                <a:lnTo>
                  <a:pt x="3340430" y="10529192"/>
                </a:lnTo>
                <a:lnTo>
                  <a:pt x="3393038" y="10529192"/>
                </a:lnTo>
                <a:lnTo>
                  <a:pt x="3571906" y="10529192"/>
                </a:lnTo>
                <a:close/>
                <a:moveTo>
                  <a:pt x="3923499" y="11639155"/>
                </a:moveTo>
                <a:lnTo>
                  <a:pt x="3587126" y="11639155"/>
                </a:lnTo>
                <a:lnTo>
                  <a:pt x="3587126" y="11989703"/>
                </a:lnTo>
                <a:lnTo>
                  <a:pt x="3923499" y="11989703"/>
                </a:lnTo>
                <a:close/>
                <a:moveTo>
                  <a:pt x="4128156" y="11989703"/>
                </a:moveTo>
                <a:lnTo>
                  <a:pt x="4116441" y="12004282"/>
                </a:lnTo>
                <a:lnTo>
                  <a:pt x="3938719" y="12004282"/>
                </a:lnTo>
                <a:lnTo>
                  <a:pt x="3938719" y="12350495"/>
                </a:lnTo>
                <a:lnTo>
                  <a:pt x="3923499" y="12350612"/>
                </a:lnTo>
                <a:lnTo>
                  <a:pt x="3923499" y="12004282"/>
                </a:lnTo>
                <a:lnTo>
                  <a:pt x="3587126" y="12004282"/>
                </a:lnTo>
                <a:lnTo>
                  <a:pt x="3587126" y="12353198"/>
                </a:lnTo>
                <a:lnTo>
                  <a:pt x="3571906" y="12353316"/>
                </a:lnTo>
                <a:lnTo>
                  <a:pt x="3571906" y="12004282"/>
                </a:lnTo>
                <a:lnTo>
                  <a:pt x="3393038" y="12004282"/>
                </a:lnTo>
                <a:lnTo>
                  <a:pt x="3393038" y="12004284"/>
                </a:lnTo>
                <a:lnTo>
                  <a:pt x="3217884" y="12004284"/>
                </a:lnTo>
                <a:lnTo>
                  <a:pt x="3217884" y="12352903"/>
                </a:lnTo>
                <a:lnTo>
                  <a:pt x="3202664" y="12352858"/>
                </a:lnTo>
                <a:lnTo>
                  <a:pt x="3202664" y="12004284"/>
                </a:lnTo>
                <a:lnTo>
                  <a:pt x="2866294" y="12004284"/>
                </a:lnTo>
                <a:lnTo>
                  <a:pt x="2866294" y="12351872"/>
                </a:lnTo>
                <a:lnTo>
                  <a:pt x="2851074" y="12351827"/>
                </a:lnTo>
                <a:lnTo>
                  <a:pt x="2851074" y="12004284"/>
                </a:lnTo>
                <a:lnTo>
                  <a:pt x="2514704" y="12004284"/>
                </a:lnTo>
                <a:lnTo>
                  <a:pt x="2514704" y="12352982"/>
                </a:lnTo>
                <a:lnTo>
                  <a:pt x="2499484" y="12353158"/>
                </a:lnTo>
                <a:lnTo>
                  <a:pt x="2499484" y="12004284"/>
                </a:lnTo>
                <a:lnTo>
                  <a:pt x="2163115" y="12004284"/>
                </a:lnTo>
                <a:lnTo>
                  <a:pt x="2163115" y="12354830"/>
                </a:lnTo>
                <a:lnTo>
                  <a:pt x="2354998" y="12354830"/>
                </a:lnTo>
                <a:lnTo>
                  <a:pt x="1724187" y="12362130"/>
                </a:lnTo>
                <a:cubicBezTo>
                  <a:pt x="1341034" y="12362130"/>
                  <a:pt x="957734" y="12358608"/>
                  <a:pt x="574581" y="12355968"/>
                </a:cubicBezTo>
                <a:lnTo>
                  <a:pt x="423655" y="12354830"/>
                </a:lnTo>
                <a:lnTo>
                  <a:pt x="741535" y="12354830"/>
                </a:lnTo>
                <a:lnTo>
                  <a:pt x="741535" y="12004282"/>
                </a:lnTo>
                <a:lnTo>
                  <a:pt x="405166" y="12004282"/>
                </a:lnTo>
                <a:lnTo>
                  <a:pt x="405166" y="12354690"/>
                </a:lnTo>
                <a:lnTo>
                  <a:pt x="389946" y="12354576"/>
                </a:lnTo>
                <a:lnTo>
                  <a:pt x="389946" y="12004282"/>
                </a:lnTo>
                <a:lnTo>
                  <a:pt x="53573" y="12004282"/>
                </a:lnTo>
                <a:lnTo>
                  <a:pt x="53573" y="12350861"/>
                </a:lnTo>
                <a:lnTo>
                  <a:pt x="38353" y="12349591"/>
                </a:lnTo>
                <a:lnTo>
                  <a:pt x="38353" y="12004282"/>
                </a:lnTo>
                <a:lnTo>
                  <a:pt x="734" y="12004282"/>
                </a:lnTo>
                <a:lnTo>
                  <a:pt x="734" y="11989703"/>
                </a:lnTo>
                <a:lnTo>
                  <a:pt x="38353" y="11989703"/>
                </a:lnTo>
                <a:lnTo>
                  <a:pt x="38353" y="11639155"/>
                </a:lnTo>
                <a:lnTo>
                  <a:pt x="734" y="11639155"/>
                </a:lnTo>
                <a:lnTo>
                  <a:pt x="734" y="11624575"/>
                </a:lnTo>
                <a:lnTo>
                  <a:pt x="38353" y="11624575"/>
                </a:lnTo>
                <a:lnTo>
                  <a:pt x="38353" y="11274028"/>
                </a:lnTo>
                <a:lnTo>
                  <a:pt x="734" y="11274028"/>
                </a:lnTo>
                <a:lnTo>
                  <a:pt x="734" y="11259448"/>
                </a:lnTo>
                <a:lnTo>
                  <a:pt x="38353" y="11259448"/>
                </a:lnTo>
                <a:lnTo>
                  <a:pt x="38353" y="10908900"/>
                </a:lnTo>
                <a:lnTo>
                  <a:pt x="623" y="10908900"/>
                </a:lnTo>
                <a:lnTo>
                  <a:pt x="611" y="10894320"/>
                </a:lnTo>
                <a:lnTo>
                  <a:pt x="38353" y="10894320"/>
                </a:lnTo>
                <a:lnTo>
                  <a:pt x="38353" y="10543772"/>
                </a:lnTo>
                <a:lnTo>
                  <a:pt x="335" y="10543772"/>
                </a:lnTo>
                <a:lnTo>
                  <a:pt x="323" y="10529192"/>
                </a:lnTo>
                <a:lnTo>
                  <a:pt x="38353" y="10529192"/>
                </a:lnTo>
                <a:lnTo>
                  <a:pt x="38353" y="10178645"/>
                </a:lnTo>
                <a:lnTo>
                  <a:pt x="47" y="10178645"/>
                </a:lnTo>
                <a:lnTo>
                  <a:pt x="35" y="10164065"/>
                </a:lnTo>
                <a:lnTo>
                  <a:pt x="38353" y="10164065"/>
                </a:lnTo>
                <a:lnTo>
                  <a:pt x="38353" y="9813518"/>
                </a:lnTo>
                <a:lnTo>
                  <a:pt x="0" y="9813518"/>
                </a:lnTo>
                <a:lnTo>
                  <a:pt x="0" y="9798938"/>
                </a:lnTo>
                <a:lnTo>
                  <a:pt x="38353" y="9798938"/>
                </a:lnTo>
                <a:lnTo>
                  <a:pt x="38353" y="9448390"/>
                </a:lnTo>
                <a:lnTo>
                  <a:pt x="0" y="9448390"/>
                </a:lnTo>
                <a:lnTo>
                  <a:pt x="0" y="9433810"/>
                </a:lnTo>
                <a:lnTo>
                  <a:pt x="38353" y="9433810"/>
                </a:lnTo>
                <a:lnTo>
                  <a:pt x="38353" y="9083262"/>
                </a:lnTo>
                <a:lnTo>
                  <a:pt x="0" y="9083262"/>
                </a:lnTo>
                <a:lnTo>
                  <a:pt x="0" y="9068682"/>
                </a:lnTo>
                <a:lnTo>
                  <a:pt x="38353" y="9068682"/>
                </a:lnTo>
                <a:lnTo>
                  <a:pt x="38353" y="8718135"/>
                </a:lnTo>
                <a:lnTo>
                  <a:pt x="0" y="8718135"/>
                </a:lnTo>
                <a:lnTo>
                  <a:pt x="0" y="8703555"/>
                </a:lnTo>
                <a:lnTo>
                  <a:pt x="38353" y="8703555"/>
                </a:lnTo>
                <a:lnTo>
                  <a:pt x="38353" y="8353008"/>
                </a:lnTo>
                <a:lnTo>
                  <a:pt x="0" y="8353008"/>
                </a:lnTo>
                <a:lnTo>
                  <a:pt x="0" y="8338428"/>
                </a:lnTo>
                <a:lnTo>
                  <a:pt x="38353" y="8338428"/>
                </a:lnTo>
                <a:lnTo>
                  <a:pt x="38353" y="7987881"/>
                </a:lnTo>
                <a:lnTo>
                  <a:pt x="0" y="7987881"/>
                </a:lnTo>
                <a:lnTo>
                  <a:pt x="0" y="7980077"/>
                </a:lnTo>
                <a:lnTo>
                  <a:pt x="0" y="7973301"/>
                </a:lnTo>
                <a:lnTo>
                  <a:pt x="38353" y="7973301"/>
                </a:lnTo>
                <a:lnTo>
                  <a:pt x="38353" y="7622754"/>
                </a:lnTo>
                <a:lnTo>
                  <a:pt x="0" y="7622754"/>
                </a:lnTo>
                <a:lnTo>
                  <a:pt x="0" y="7608174"/>
                </a:lnTo>
                <a:lnTo>
                  <a:pt x="38353" y="7608174"/>
                </a:lnTo>
                <a:lnTo>
                  <a:pt x="38353" y="7257625"/>
                </a:lnTo>
                <a:lnTo>
                  <a:pt x="0" y="7257625"/>
                </a:lnTo>
                <a:lnTo>
                  <a:pt x="0" y="7243044"/>
                </a:lnTo>
                <a:lnTo>
                  <a:pt x="38353" y="7243044"/>
                </a:lnTo>
                <a:lnTo>
                  <a:pt x="38353" y="6892501"/>
                </a:lnTo>
                <a:lnTo>
                  <a:pt x="7" y="6892501"/>
                </a:lnTo>
                <a:lnTo>
                  <a:pt x="10" y="6877920"/>
                </a:lnTo>
                <a:lnTo>
                  <a:pt x="38353" y="6877920"/>
                </a:lnTo>
                <a:lnTo>
                  <a:pt x="38353" y="6527374"/>
                </a:lnTo>
                <a:lnTo>
                  <a:pt x="79" y="6527374"/>
                </a:lnTo>
                <a:lnTo>
                  <a:pt x="82" y="6512794"/>
                </a:lnTo>
                <a:lnTo>
                  <a:pt x="38353" y="6512794"/>
                </a:lnTo>
                <a:lnTo>
                  <a:pt x="38353" y="6187383"/>
                </a:lnTo>
                <a:lnTo>
                  <a:pt x="146" y="6187383"/>
                </a:lnTo>
                <a:lnTo>
                  <a:pt x="148" y="6178585"/>
                </a:lnTo>
                <a:lnTo>
                  <a:pt x="148" y="6172803"/>
                </a:lnTo>
                <a:lnTo>
                  <a:pt x="38354" y="6172803"/>
                </a:lnTo>
                <a:lnTo>
                  <a:pt x="38354" y="5822255"/>
                </a:lnTo>
                <a:lnTo>
                  <a:pt x="148" y="5822255"/>
                </a:lnTo>
                <a:lnTo>
                  <a:pt x="148" y="5807676"/>
                </a:lnTo>
                <a:lnTo>
                  <a:pt x="38354" y="5807676"/>
                </a:lnTo>
                <a:lnTo>
                  <a:pt x="38354" y="5457129"/>
                </a:lnTo>
                <a:lnTo>
                  <a:pt x="148" y="5457129"/>
                </a:lnTo>
                <a:lnTo>
                  <a:pt x="148" y="5442548"/>
                </a:lnTo>
                <a:lnTo>
                  <a:pt x="38354" y="5442548"/>
                </a:lnTo>
                <a:lnTo>
                  <a:pt x="38354" y="5092001"/>
                </a:lnTo>
                <a:lnTo>
                  <a:pt x="148" y="5092001"/>
                </a:lnTo>
                <a:lnTo>
                  <a:pt x="148" y="5077421"/>
                </a:lnTo>
                <a:lnTo>
                  <a:pt x="38354" y="5077421"/>
                </a:lnTo>
                <a:lnTo>
                  <a:pt x="38354" y="4726873"/>
                </a:lnTo>
                <a:lnTo>
                  <a:pt x="148" y="4726873"/>
                </a:lnTo>
                <a:lnTo>
                  <a:pt x="148" y="4712293"/>
                </a:lnTo>
                <a:lnTo>
                  <a:pt x="38354" y="4712293"/>
                </a:lnTo>
                <a:lnTo>
                  <a:pt x="38354" y="4361745"/>
                </a:lnTo>
                <a:lnTo>
                  <a:pt x="148" y="4361745"/>
                </a:lnTo>
                <a:lnTo>
                  <a:pt x="148" y="4347165"/>
                </a:lnTo>
                <a:lnTo>
                  <a:pt x="38354" y="4347165"/>
                </a:lnTo>
                <a:lnTo>
                  <a:pt x="38354" y="3996618"/>
                </a:lnTo>
                <a:lnTo>
                  <a:pt x="148" y="3996618"/>
                </a:lnTo>
                <a:lnTo>
                  <a:pt x="148" y="3982038"/>
                </a:lnTo>
                <a:lnTo>
                  <a:pt x="38354" y="3982038"/>
                </a:lnTo>
                <a:lnTo>
                  <a:pt x="38354" y="3631491"/>
                </a:lnTo>
                <a:lnTo>
                  <a:pt x="148" y="3631491"/>
                </a:lnTo>
                <a:lnTo>
                  <a:pt x="148" y="3616911"/>
                </a:lnTo>
                <a:lnTo>
                  <a:pt x="38354" y="3616911"/>
                </a:lnTo>
                <a:lnTo>
                  <a:pt x="38354" y="3266363"/>
                </a:lnTo>
                <a:lnTo>
                  <a:pt x="148" y="3266363"/>
                </a:lnTo>
                <a:lnTo>
                  <a:pt x="148" y="3251783"/>
                </a:lnTo>
                <a:lnTo>
                  <a:pt x="38354" y="3251783"/>
                </a:lnTo>
                <a:lnTo>
                  <a:pt x="38354" y="2901235"/>
                </a:lnTo>
                <a:lnTo>
                  <a:pt x="148" y="2901235"/>
                </a:lnTo>
                <a:lnTo>
                  <a:pt x="148" y="2886655"/>
                </a:lnTo>
                <a:lnTo>
                  <a:pt x="38354" y="2886655"/>
                </a:lnTo>
                <a:lnTo>
                  <a:pt x="38354" y="2536108"/>
                </a:lnTo>
                <a:lnTo>
                  <a:pt x="148" y="2536108"/>
                </a:lnTo>
                <a:lnTo>
                  <a:pt x="148" y="2521528"/>
                </a:lnTo>
                <a:lnTo>
                  <a:pt x="38354" y="2521528"/>
                </a:lnTo>
                <a:lnTo>
                  <a:pt x="38354" y="2170981"/>
                </a:lnTo>
                <a:lnTo>
                  <a:pt x="148" y="2170981"/>
                </a:lnTo>
                <a:lnTo>
                  <a:pt x="148" y="2156401"/>
                </a:lnTo>
                <a:lnTo>
                  <a:pt x="38354" y="2156401"/>
                </a:lnTo>
                <a:lnTo>
                  <a:pt x="38354" y="1805854"/>
                </a:lnTo>
                <a:lnTo>
                  <a:pt x="148" y="1805854"/>
                </a:lnTo>
                <a:lnTo>
                  <a:pt x="148" y="1791274"/>
                </a:lnTo>
                <a:lnTo>
                  <a:pt x="38354" y="1791274"/>
                </a:lnTo>
                <a:lnTo>
                  <a:pt x="38354" y="1440727"/>
                </a:lnTo>
                <a:lnTo>
                  <a:pt x="148" y="1440727"/>
                </a:lnTo>
                <a:lnTo>
                  <a:pt x="148" y="1426147"/>
                </a:lnTo>
                <a:lnTo>
                  <a:pt x="38354" y="1426147"/>
                </a:lnTo>
                <a:lnTo>
                  <a:pt x="38354" y="1075598"/>
                </a:lnTo>
                <a:lnTo>
                  <a:pt x="148" y="1075598"/>
                </a:lnTo>
                <a:lnTo>
                  <a:pt x="148" y="1061017"/>
                </a:lnTo>
                <a:lnTo>
                  <a:pt x="38354" y="1061017"/>
                </a:lnTo>
                <a:lnTo>
                  <a:pt x="38354" y="710474"/>
                </a:lnTo>
                <a:lnTo>
                  <a:pt x="148" y="710474"/>
                </a:lnTo>
                <a:lnTo>
                  <a:pt x="148" y="695893"/>
                </a:lnTo>
                <a:lnTo>
                  <a:pt x="38354" y="695893"/>
                </a:lnTo>
                <a:lnTo>
                  <a:pt x="38354" y="345347"/>
                </a:lnTo>
                <a:lnTo>
                  <a:pt x="148" y="345347"/>
                </a:lnTo>
                <a:lnTo>
                  <a:pt x="148" y="330767"/>
                </a:lnTo>
                <a:lnTo>
                  <a:pt x="38354" y="330767"/>
                </a:lnTo>
                <a:lnTo>
                  <a:pt x="38354" y="0"/>
                </a:lnTo>
                <a:lnTo>
                  <a:pt x="53574" y="0"/>
                </a:lnTo>
                <a:lnTo>
                  <a:pt x="53574" y="330767"/>
                </a:lnTo>
                <a:lnTo>
                  <a:pt x="389947" y="330767"/>
                </a:lnTo>
                <a:lnTo>
                  <a:pt x="389947" y="0"/>
                </a:lnTo>
                <a:lnTo>
                  <a:pt x="405167" y="0"/>
                </a:lnTo>
                <a:lnTo>
                  <a:pt x="405167" y="330767"/>
                </a:lnTo>
                <a:lnTo>
                  <a:pt x="741536" y="330767"/>
                </a:lnTo>
                <a:lnTo>
                  <a:pt x="741536" y="0"/>
                </a:lnTo>
                <a:lnTo>
                  <a:pt x="756756" y="0"/>
                </a:lnTo>
                <a:lnTo>
                  <a:pt x="756756" y="330767"/>
                </a:lnTo>
                <a:lnTo>
                  <a:pt x="1093126" y="330767"/>
                </a:lnTo>
                <a:lnTo>
                  <a:pt x="1093126" y="0"/>
                </a:lnTo>
                <a:lnTo>
                  <a:pt x="1108346" y="0"/>
                </a:lnTo>
                <a:lnTo>
                  <a:pt x="1108346" y="330767"/>
                </a:lnTo>
                <a:lnTo>
                  <a:pt x="1280279" y="330767"/>
                </a:lnTo>
                <a:lnTo>
                  <a:pt x="1255606" y="345347"/>
                </a:lnTo>
                <a:lnTo>
                  <a:pt x="1108346" y="345347"/>
                </a:lnTo>
                <a:lnTo>
                  <a:pt x="1108346" y="447031"/>
                </a:lnTo>
                <a:lnTo>
                  <a:pt x="1099790" y="456350"/>
                </a:lnTo>
                <a:cubicBezTo>
                  <a:pt x="1093386" y="468700"/>
                  <a:pt x="1091571" y="481095"/>
                  <a:pt x="1094083" y="492830"/>
                </a:cubicBezTo>
                <a:lnTo>
                  <a:pt x="1108346" y="515727"/>
                </a:lnTo>
                <a:lnTo>
                  <a:pt x="1108346" y="695893"/>
                </a:lnTo>
                <a:lnTo>
                  <a:pt x="1437398" y="695893"/>
                </a:lnTo>
                <a:lnTo>
                  <a:pt x="1456919" y="726726"/>
                </a:lnTo>
                <a:lnTo>
                  <a:pt x="1459936" y="730975"/>
                </a:lnTo>
                <a:lnTo>
                  <a:pt x="1459936" y="1061017"/>
                </a:lnTo>
                <a:lnTo>
                  <a:pt x="1796306" y="1061017"/>
                </a:lnTo>
                <a:lnTo>
                  <a:pt x="1796306" y="1041554"/>
                </a:lnTo>
                <a:lnTo>
                  <a:pt x="1811526" y="1049239"/>
                </a:lnTo>
                <a:lnTo>
                  <a:pt x="1811526" y="1061017"/>
                </a:lnTo>
                <a:lnTo>
                  <a:pt x="1834851" y="1061017"/>
                </a:lnTo>
                <a:lnTo>
                  <a:pt x="1863728" y="1075598"/>
                </a:lnTo>
                <a:lnTo>
                  <a:pt x="1811526" y="1075598"/>
                </a:lnTo>
                <a:lnTo>
                  <a:pt x="1811526" y="1426147"/>
                </a:lnTo>
                <a:lnTo>
                  <a:pt x="1954322" y="1426147"/>
                </a:lnTo>
                <a:lnTo>
                  <a:pt x="1955113" y="1429552"/>
                </a:lnTo>
                <a:lnTo>
                  <a:pt x="1960617" y="1440727"/>
                </a:lnTo>
                <a:lnTo>
                  <a:pt x="1811526" y="1440727"/>
                </a:lnTo>
                <a:lnTo>
                  <a:pt x="1811526" y="1791274"/>
                </a:lnTo>
                <a:lnTo>
                  <a:pt x="2055573" y="1791274"/>
                </a:lnTo>
                <a:lnTo>
                  <a:pt x="2049707" y="1805319"/>
                </a:lnTo>
                <a:lnTo>
                  <a:pt x="2049551" y="1805854"/>
                </a:lnTo>
                <a:lnTo>
                  <a:pt x="1811526" y="1805854"/>
                </a:lnTo>
                <a:lnTo>
                  <a:pt x="1811526" y="2156401"/>
                </a:lnTo>
                <a:lnTo>
                  <a:pt x="2001943" y="2156401"/>
                </a:lnTo>
                <a:lnTo>
                  <a:pt x="1999648" y="2170981"/>
                </a:lnTo>
                <a:lnTo>
                  <a:pt x="1811526" y="2170981"/>
                </a:lnTo>
                <a:lnTo>
                  <a:pt x="1811526" y="2521528"/>
                </a:lnTo>
                <a:lnTo>
                  <a:pt x="2111703" y="2521528"/>
                </a:lnTo>
                <a:lnTo>
                  <a:pt x="2110714" y="2525139"/>
                </a:lnTo>
                <a:lnTo>
                  <a:pt x="2107323" y="2536108"/>
                </a:lnTo>
                <a:lnTo>
                  <a:pt x="1811526" y="2536108"/>
                </a:lnTo>
                <a:lnTo>
                  <a:pt x="1811526" y="2886655"/>
                </a:lnTo>
                <a:lnTo>
                  <a:pt x="2147897" y="2886655"/>
                </a:lnTo>
                <a:lnTo>
                  <a:pt x="2147897" y="2701130"/>
                </a:lnTo>
                <a:lnTo>
                  <a:pt x="2152264" y="2706667"/>
                </a:lnTo>
                <a:lnTo>
                  <a:pt x="2163116" y="2714842"/>
                </a:lnTo>
                <a:lnTo>
                  <a:pt x="2163116" y="2886655"/>
                </a:lnTo>
                <a:lnTo>
                  <a:pt x="2499485" y="2886655"/>
                </a:lnTo>
                <a:lnTo>
                  <a:pt x="2499485" y="2860290"/>
                </a:lnTo>
                <a:lnTo>
                  <a:pt x="2514705" y="2864995"/>
                </a:lnTo>
                <a:lnTo>
                  <a:pt x="2514705" y="2886655"/>
                </a:lnTo>
                <a:lnTo>
                  <a:pt x="2580888" y="2886655"/>
                </a:lnTo>
                <a:lnTo>
                  <a:pt x="2613485" y="2901235"/>
                </a:lnTo>
                <a:lnTo>
                  <a:pt x="2514705" y="2901235"/>
                </a:lnTo>
                <a:lnTo>
                  <a:pt x="2514705" y="3251783"/>
                </a:lnTo>
                <a:lnTo>
                  <a:pt x="2551435" y="3251783"/>
                </a:lnTo>
                <a:lnTo>
                  <a:pt x="2548640" y="3266363"/>
                </a:lnTo>
                <a:lnTo>
                  <a:pt x="2514705" y="3266363"/>
                </a:lnTo>
                <a:lnTo>
                  <a:pt x="2514705" y="3616911"/>
                </a:lnTo>
                <a:lnTo>
                  <a:pt x="2654528" y="3616911"/>
                </a:lnTo>
                <a:lnTo>
                  <a:pt x="2654381" y="3627326"/>
                </a:lnTo>
                <a:lnTo>
                  <a:pt x="2653119" y="3631491"/>
                </a:lnTo>
                <a:lnTo>
                  <a:pt x="2514705" y="3631491"/>
                </a:lnTo>
                <a:lnTo>
                  <a:pt x="2514705" y="3815822"/>
                </a:lnTo>
                <a:lnTo>
                  <a:pt x="2499735" y="3829914"/>
                </a:lnTo>
                <a:lnTo>
                  <a:pt x="2499485" y="3830197"/>
                </a:lnTo>
                <a:lnTo>
                  <a:pt x="2499485" y="3631491"/>
                </a:lnTo>
                <a:lnTo>
                  <a:pt x="2163116" y="3631491"/>
                </a:lnTo>
                <a:lnTo>
                  <a:pt x="2163116" y="3982038"/>
                </a:lnTo>
                <a:lnTo>
                  <a:pt x="2463988" y="3982038"/>
                </a:lnTo>
                <a:lnTo>
                  <a:pt x="2468349" y="3990126"/>
                </a:lnTo>
                <a:lnTo>
                  <a:pt x="2473430" y="3996618"/>
                </a:lnTo>
                <a:lnTo>
                  <a:pt x="2163116" y="3996618"/>
                </a:lnTo>
                <a:lnTo>
                  <a:pt x="2163116" y="4347165"/>
                </a:lnTo>
                <a:lnTo>
                  <a:pt x="2499485" y="4347165"/>
                </a:lnTo>
                <a:lnTo>
                  <a:pt x="2499485" y="4029734"/>
                </a:lnTo>
                <a:lnTo>
                  <a:pt x="2514705" y="4046208"/>
                </a:lnTo>
                <a:lnTo>
                  <a:pt x="2514705" y="4347165"/>
                </a:lnTo>
                <a:lnTo>
                  <a:pt x="2593338" y="4347165"/>
                </a:lnTo>
                <a:lnTo>
                  <a:pt x="2594208" y="4361746"/>
                </a:lnTo>
                <a:lnTo>
                  <a:pt x="2514705" y="4361746"/>
                </a:lnTo>
                <a:lnTo>
                  <a:pt x="2514705" y="4712293"/>
                </a:lnTo>
                <a:lnTo>
                  <a:pt x="2637416" y="4712293"/>
                </a:lnTo>
                <a:lnTo>
                  <a:pt x="2637684" y="4716263"/>
                </a:lnTo>
                <a:lnTo>
                  <a:pt x="2641336" y="4726873"/>
                </a:lnTo>
                <a:lnTo>
                  <a:pt x="2514705" y="4726873"/>
                </a:lnTo>
                <a:lnTo>
                  <a:pt x="2514705" y="5077421"/>
                </a:lnTo>
                <a:lnTo>
                  <a:pt x="2851075" y="5077421"/>
                </a:lnTo>
                <a:lnTo>
                  <a:pt x="2851075" y="4944617"/>
                </a:lnTo>
                <a:lnTo>
                  <a:pt x="2866146" y="4967663"/>
                </a:lnTo>
                <a:lnTo>
                  <a:pt x="2866295" y="4968125"/>
                </a:lnTo>
                <a:lnTo>
                  <a:pt x="2866295" y="5077421"/>
                </a:lnTo>
                <a:lnTo>
                  <a:pt x="2870263" y="5077421"/>
                </a:lnTo>
                <a:lnTo>
                  <a:pt x="2869851" y="5079551"/>
                </a:lnTo>
                <a:cubicBezTo>
                  <a:pt x="2865410" y="5094760"/>
                  <a:pt x="2859233" y="5111052"/>
                  <a:pt x="2851202" y="5128582"/>
                </a:cubicBezTo>
                <a:lnTo>
                  <a:pt x="2851075" y="5128951"/>
                </a:lnTo>
                <a:lnTo>
                  <a:pt x="2851075" y="5092001"/>
                </a:lnTo>
                <a:lnTo>
                  <a:pt x="2514705" y="5092001"/>
                </a:lnTo>
                <a:lnTo>
                  <a:pt x="2514705" y="5442548"/>
                </a:lnTo>
                <a:lnTo>
                  <a:pt x="2851075" y="5442548"/>
                </a:lnTo>
                <a:lnTo>
                  <a:pt x="2851075" y="5304769"/>
                </a:lnTo>
                <a:lnTo>
                  <a:pt x="2866295" y="5343843"/>
                </a:lnTo>
                <a:lnTo>
                  <a:pt x="2866295" y="5442548"/>
                </a:lnTo>
                <a:lnTo>
                  <a:pt x="2924155" y="5442548"/>
                </a:lnTo>
                <a:lnTo>
                  <a:pt x="2934061" y="5457129"/>
                </a:lnTo>
                <a:lnTo>
                  <a:pt x="2866295" y="5457129"/>
                </a:lnTo>
                <a:lnTo>
                  <a:pt x="2866295" y="5807676"/>
                </a:lnTo>
                <a:lnTo>
                  <a:pt x="3023397" y="5807676"/>
                </a:lnTo>
                <a:lnTo>
                  <a:pt x="3027431" y="5813860"/>
                </a:lnTo>
                <a:lnTo>
                  <a:pt x="3032298" y="5822257"/>
                </a:lnTo>
                <a:lnTo>
                  <a:pt x="2866295" y="5822257"/>
                </a:lnTo>
                <a:lnTo>
                  <a:pt x="2866295" y="6172803"/>
                </a:lnTo>
                <a:lnTo>
                  <a:pt x="3090340" y="6172803"/>
                </a:lnTo>
                <a:lnTo>
                  <a:pt x="3090527" y="6187384"/>
                </a:lnTo>
                <a:lnTo>
                  <a:pt x="2866295" y="6187384"/>
                </a:lnTo>
                <a:lnTo>
                  <a:pt x="2866295" y="6357302"/>
                </a:lnTo>
                <a:lnTo>
                  <a:pt x="2866295" y="6512794"/>
                </a:lnTo>
                <a:lnTo>
                  <a:pt x="3104637" y="6512794"/>
                </a:lnTo>
                <a:lnTo>
                  <a:pt x="3105246" y="6515005"/>
                </a:lnTo>
                <a:lnTo>
                  <a:pt x="3110739" y="6527374"/>
                </a:lnTo>
                <a:lnTo>
                  <a:pt x="2866295" y="6527374"/>
                </a:lnTo>
                <a:lnTo>
                  <a:pt x="2866294" y="6877921"/>
                </a:lnTo>
                <a:lnTo>
                  <a:pt x="3148990" y="6877921"/>
                </a:lnTo>
                <a:lnTo>
                  <a:pt x="3146520" y="6892501"/>
                </a:lnTo>
                <a:lnTo>
                  <a:pt x="2866294" y="6892501"/>
                </a:lnTo>
                <a:lnTo>
                  <a:pt x="2866294" y="7243044"/>
                </a:lnTo>
                <a:lnTo>
                  <a:pt x="3160314" y="7243044"/>
                </a:lnTo>
                <a:lnTo>
                  <a:pt x="3161353" y="7246541"/>
                </a:lnTo>
                <a:lnTo>
                  <a:pt x="3166530" y="7257625"/>
                </a:lnTo>
                <a:lnTo>
                  <a:pt x="2866294" y="7257625"/>
                </a:lnTo>
                <a:lnTo>
                  <a:pt x="2866294" y="7608174"/>
                </a:lnTo>
                <a:lnTo>
                  <a:pt x="3202665" y="7608174"/>
                </a:lnTo>
                <a:lnTo>
                  <a:pt x="3202665" y="7328068"/>
                </a:lnTo>
                <a:lnTo>
                  <a:pt x="3217885" y="7350848"/>
                </a:lnTo>
                <a:lnTo>
                  <a:pt x="3217885" y="7608174"/>
                </a:lnTo>
                <a:lnTo>
                  <a:pt x="3270982" y="7608174"/>
                </a:lnTo>
                <a:lnTo>
                  <a:pt x="3269899" y="7622754"/>
                </a:lnTo>
                <a:lnTo>
                  <a:pt x="3217885" y="7622754"/>
                </a:lnTo>
                <a:lnTo>
                  <a:pt x="3217885" y="7973301"/>
                </a:lnTo>
                <a:lnTo>
                  <a:pt x="3331977" y="7973301"/>
                </a:lnTo>
                <a:lnTo>
                  <a:pt x="3336654" y="7987881"/>
                </a:lnTo>
                <a:lnTo>
                  <a:pt x="3217885" y="7987881"/>
                </a:lnTo>
                <a:lnTo>
                  <a:pt x="3217885" y="8338428"/>
                </a:lnTo>
                <a:lnTo>
                  <a:pt x="3338136" y="8338428"/>
                </a:lnTo>
                <a:lnTo>
                  <a:pt x="3337757" y="8353008"/>
                </a:lnTo>
                <a:lnTo>
                  <a:pt x="3217885" y="8353008"/>
                </a:lnTo>
                <a:lnTo>
                  <a:pt x="3217885" y="8703555"/>
                </a:lnTo>
                <a:lnTo>
                  <a:pt x="3340430" y="8703555"/>
                </a:lnTo>
                <a:lnTo>
                  <a:pt x="3393038" y="8703555"/>
                </a:lnTo>
                <a:lnTo>
                  <a:pt x="3428649" y="8703555"/>
                </a:lnTo>
                <a:lnTo>
                  <a:pt x="3424826" y="8718135"/>
                </a:lnTo>
                <a:lnTo>
                  <a:pt x="3393038" y="8718135"/>
                </a:lnTo>
                <a:lnTo>
                  <a:pt x="3340430" y="8718135"/>
                </a:lnTo>
                <a:lnTo>
                  <a:pt x="3217885" y="8718135"/>
                </a:lnTo>
                <a:lnTo>
                  <a:pt x="3217885" y="8857785"/>
                </a:lnTo>
                <a:lnTo>
                  <a:pt x="3208683" y="8861828"/>
                </a:lnTo>
                <a:lnTo>
                  <a:pt x="3202665" y="8864334"/>
                </a:lnTo>
                <a:lnTo>
                  <a:pt x="3202665" y="8718135"/>
                </a:lnTo>
                <a:lnTo>
                  <a:pt x="2866294" y="8718135"/>
                </a:lnTo>
                <a:lnTo>
                  <a:pt x="2866294" y="9068682"/>
                </a:lnTo>
                <a:lnTo>
                  <a:pt x="3185710" y="9068682"/>
                </a:lnTo>
                <a:lnTo>
                  <a:pt x="3191811" y="9083262"/>
                </a:lnTo>
                <a:lnTo>
                  <a:pt x="2866294" y="9083262"/>
                </a:lnTo>
                <a:lnTo>
                  <a:pt x="2866294" y="9433810"/>
                </a:lnTo>
                <a:lnTo>
                  <a:pt x="3202665" y="9433810"/>
                </a:lnTo>
                <a:lnTo>
                  <a:pt x="3202665" y="9109418"/>
                </a:lnTo>
                <a:lnTo>
                  <a:pt x="3217885" y="9146117"/>
                </a:lnTo>
                <a:lnTo>
                  <a:pt x="3217885" y="9433810"/>
                </a:lnTo>
                <a:lnTo>
                  <a:pt x="3340430" y="9433810"/>
                </a:lnTo>
                <a:lnTo>
                  <a:pt x="3365835" y="9433810"/>
                </a:lnTo>
                <a:lnTo>
                  <a:pt x="3373562" y="9448390"/>
                </a:lnTo>
                <a:lnTo>
                  <a:pt x="3340430" y="9448390"/>
                </a:lnTo>
                <a:lnTo>
                  <a:pt x="3217885" y="9448390"/>
                </a:lnTo>
                <a:lnTo>
                  <a:pt x="3217885" y="9798938"/>
                </a:lnTo>
                <a:lnTo>
                  <a:pt x="3340430" y="9798938"/>
                </a:lnTo>
                <a:lnTo>
                  <a:pt x="3393038" y="9798938"/>
                </a:lnTo>
                <a:lnTo>
                  <a:pt x="3507876" y="9798938"/>
                </a:lnTo>
                <a:lnTo>
                  <a:pt x="3513919" y="9808519"/>
                </a:lnTo>
                <a:lnTo>
                  <a:pt x="3517340" y="9813518"/>
                </a:lnTo>
                <a:lnTo>
                  <a:pt x="3393038" y="9813518"/>
                </a:lnTo>
                <a:lnTo>
                  <a:pt x="3340430" y="9813518"/>
                </a:lnTo>
                <a:lnTo>
                  <a:pt x="3217885" y="9813518"/>
                </a:lnTo>
                <a:lnTo>
                  <a:pt x="3217885" y="10164065"/>
                </a:lnTo>
                <a:lnTo>
                  <a:pt x="3340430" y="10164065"/>
                </a:lnTo>
                <a:lnTo>
                  <a:pt x="3393038" y="10164065"/>
                </a:lnTo>
                <a:lnTo>
                  <a:pt x="3571906" y="10164065"/>
                </a:lnTo>
                <a:lnTo>
                  <a:pt x="3571906" y="9893263"/>
                </a:lnTo>
                <a:lnTo>
                  <a:pt x="3578488" y="9902882"/>
                </a:lnTo>
                <a:lnTo>
                  <a:pt x="3587127" y="9918782"/>
                </a:lnTo>
                <a:lnTo>
                  <a:pt x="3587127" y="10164065"/>
                </a:lnTo>
                <a:lnTo>
                  <a:pt x="3685007" y="10164065"/>
                </a:lnTo>
                <a:lnTo>
                  <a:pt x="3695196" y="10178645"/>
                </a:lnTo>
                <a:lnTo>
                  <a:pt x="3587127" y="10178645"/>
                </a:lnTo>
                <a:lnTo>
                  <a:pt x="3587127" y="10529192"/>
                </a:lnTo>
                <a:lnTo>
                  <a:pt x="3923499" y="10529192"/>
                </a:lnTo>
                <a:lnTo>
                  <a:pt x="3923499" y="10415433"/>
                </a:lnTo>
                <a:lnTo>
                  <a:pt x="3938719" y="10422078"/>
                </a:lnTo>
                <a:lnTo>
                  <a:pt x="3938719" y="10529192"/>
                </a:lnTo>
                <a:lnTo>
                  <a:pt x="4089210" y="10529192"/>
                </a:lnTo>
                <a:lnTo>
                  <a:pt x="4068174" y="10543772"/>
                </a:lnTo>
                <a:lnTo>
                  <a:pt x="3938719" y="10543772"/>
                </a:lnTo>
                <a:lnTo>
                  <a:pt x="3938719" y="10601182"/>
                </a:lnTo>
                <a:lnTo>
                  <a:pt x="3923499" y="10603997"/>
                </a:lnTo>
                <a:lnTo>
                  <a:pt x="3923499" y="10543772"/>
                </a:lnTo>
                <a:lnTo>
                  <a:pt x="3587127" y="10543772"/>
                </a:lnTo>
                <a:lnTo>
                  <a:pt x="3587127" y="10894320"/>
                </a:lnTo>
                <a:lnTo>
                  <a:pt x="3664670" y="10894320"/>
                </a:lnTo>
                <a:lnTo>
                  <a:pt x="3666282" y="10908900"/>
                </a:lnTo>
                <a:lnTo>
                  <a:pt x="3587127" y="10908900"/>
                </a:lnTo>
                <a:lnTo>
                  <a:pt x="3587127" y="11259448"/>
                </a:lnTo>
                <a:lnTo>
                  <a:pt x="3671077" y="11259448"/>
                </a:lnTo>
                <a:lnTo>
                  <a:pt x="3674421" y="11266508"/>
                </a:lnTo>
                <a:lnTo>
                  <a:pt x="3680008" y="11274028"/>
                </a:lnTo>
                <a:lnTo>
                  <a:pt x="3587127" y="11274028"/>
                </a:lnTo>
                <a:lnTo>
                  <a:pt x="3587126" y="11624575"/>
                </a:lnTo>
                <a:lnTo>
                  <a:pt x="3923011" y="11624575"/>
                </a:lnTo>
                <a:lnTo>
                  <a:pt x="3955511" y="11639155"/>
                </a:lnTo>
                <a:lnTo>
                  <a:pt x="3938719" y="11639155"/>
                </a:lnTo>
                <a:lnTo>
                  <a:pt x="3938719" y="11989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2;p2"/>
          <p:cNvSpPr/>
          <p:nvPr/>
        </p:nvSpPr>
        <p:spPr>
          <a:xfrm>
            <a:off x="1969088" y="852125"/>
            <a:ext cx="8557500" cy="4630500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101600" dist="38100" dir="18900000" algn="bl" rotWithShape="0">
              <a:srgbClr val="000000">
                <a:alpha val="1450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2507975" y="1729750"/>
            <a:ext cx="7338300" cy="24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2507975" y="4207450"/>
            <a:ext cx="7338300" cy="7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>
                <a:highlight>
                  <a:schemeClr val="accent1"/>
                </a:highlight>
              </a:defRPr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None/>
              <a:defRPr>
                <a:highlight>
                  <a:schemeClr val="accent1"/>
                </a:highlight>
              </a:defRPr>
            </a:lvl9pPr>
          </a:lstStyle>
          <a:p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1" y="1350"/>
            <a:ext cx="3771161" cy="2804374"/>
          </a:xfrm>
          <a:custGeom>
            <a:avLst/>
            <a:gdLst/>
            <a:ahLst/>
            <a:cxnLst/>
            <a:rect l="l" t="t" r="r" b="b"/>
            <a:pathLst>
              <a:path w="3771161" h="2804374" extrusionOk="0">
                <a:moveTo>
                  <a:pt x="0" y="0"/>
                </a:moveTo>
                <a:lnTo>
                  <a:pt x="3771161" y="0"/>
                </a:lnTo>
                <a:lnTo>
                  <a:pt x="3683533" y="34696"/>
                </a:lnTo>
                <a:cubicBezTo>
                  <a:pt x="3615999" y="63001"/>
                  <a:pt x="3544612" y="84334"/>
                  <a:pt x="3515164" y="166957"/>
                </a:cubicBezTo>
                <a:cubicBezTo>
                  <a:pt x="3502780" y="201818"/>
                  <a:pt x="3471042" y="232828"/>
                  <a:pt x="3442321" y="258323"/>
                </a:cubicBezTo>
                <a:cubicBezTo>
                  <a:pt x="3364901" y="326066"/>
                  <a:pt x="3279571" y="383196"/>
                  <a:pt x="3205167" y="456038"/>
                </a:cubicBezTo>
                <a:cubicBezTo>
                  <a:pt x="3128475" y="532002"/>
                  <a:pt x="3055111" y="610880"/>
                  <a:pt x="2983415" y="691007"/>
                </a:cubicBezTo>
                <a:cubicBezTo>
                  <a:pt x="2950635" y="727636"/>
                  <a:pt x="2912445" y="756044"/>
                  <a:pt x="2876439" y="788095"/>
                </a:cubicBezTo>
                <a:cubicBezTo>
                  <a:pt x="2832214" y="827430"/>
                  <a:pt x="2769361" y="833674"/>
                  <a:pt x="2726384" y="874569"/>
                </a:cubicBezTo>
                <a:cubicBezTo>
                  <a:pt x="2716270" y="877660"/>
                  <a:pt x="2709266" y="886880"/>
                  <a:pt x="2709006" y="897463"/>
                </a:cubicBezTo>
                <a:lnTo>
                  <a:pt x="2686113" y="918275"/>
                </a:lnTo>
                <a:cubicBezTo>
                  <a:pt x="2675530" y="917849"/>
                  <a:pt x="2665571" y="923290"/>
                  <a:pt x="2660202" y="932427"/>
                </a:cubicBezTo>
                <a:cubicBezTo>
                  <a:pt x="2634290" y="933676"/>
                  <a:pt x="2623884" y="956778"/>
                  <a:pt x="2606402" y="970098"/>
                </a:cubicBezTo>
                <a:cubicBezTo>
                  <a:pt x="2573831" y="994968"/>
                  <a:pt x="2553331" y="1035135"/>
                  <a:pt x="2513996" y="1050224"/>
                </a:cubicBezTo>
                <a:cubicBezTo>
                  <a:pt x="2453902" y="1072898"/>
                  <a:pt x="2402266" y="1113566"/>
                  <a:pt x="2366127" y="1166668"/>
                </a:cubicBezTo>
                <a:cubicBezTo>
                  <a:pt x="2344690" y="1197053"/>
                  <a:pt x="2324503" y="1227127"/>
                  <a:pt x="2293284" y="1251477"/>
                </a:cubicBezTo>
                <a:cubicBezTo>
                  <a:pt x="2266020" y="1272290"/>
                  <a:pt x="2222626" y="1295703"/>
                  <a:pt x="2216903" y="1323591"/>
                </a:cubicBezTo>
                <a:cubicBezTo>
                  <a:pt x="2203791" y="1386028"/>
                  <a:pt x="2148431" y="1417246"/>
                  <a:pt x="2124290" y="1470630"/>
                </a:cubicBezTo>
                <a:cubicBezTo>
                  <a:pt x="2109097" y="1504553"/>
                  <a:pt x="2084538" y="1544512"/>
                  <a:pt x="2048118" y="1564284"/>
                </a:cubicBezTo>
                <a:cubicBezTo>
                  <a:pt x="1959291" y="1613358"/>
                  <a:pt x="1864981" y="1651777"/>
                  <a:pt x="1767154" y="1678751"/>
                </a:cubicBezTo>
                <a:cubicBezTo>
                  <a:pt x="1731565" y="1688532"/>
                  <a:pt x="1703051" y="1707679"/>
                  <a:pt x="1687755" y="1740354"/>
                </a:cubicBezTo>
                <a:cubicBezTo>
                  <a:pt x="1678181" y="1761166"/>
                  <a:pt x="1660387" y="1768867"/>
                  <a:pt x="1646131" y="1782707"/>
                </a:cubicBezTo>
                <a:cubicBezTo>
                  <a:pt x="1597847" y="1830887"/>
                  <a:pt x="1539989" y="1877610"/>
                  <a:pt x="1513454" y="1937237"/>
                </a:cubicBezTo>
                <a:cubicBezTo>
                  <a:pt x="1482235" y="2006125"/>
                  <a:pt x="1444877" y="2033077"/>
                  <a:pt x="1373388" y="2032349"/>
                </a:cubicBezTo>
                <a:cubicBezTo>
                  <a:pt x="1312617" y="2031620"/>
                  <a:pt x="1261107" y="2049310"/>
                  <a:pt x="1226454" y="2110602"/>
                </a:cubicBezTo>
                <a:cubicBezTo>
                  <a:pt x="1199710" y="2158054"/>
                  <a:pt x="1169533" y="2204256"/>
                  <a:pt x="1114068" y="2233601"/>
                </a:cubicBezTo>
                <a:cubicBezTo>
                  <a:pt x="1015003" y="2285631"/>
                  <a:pt x="917187" y="2343178"/>
                  <a:pt x="856414" y="2444429"/>
                </a:cubicBezTo>
                <a:cubicBezTo>
                  <a:pt x="846196" y="2463388"/>
                  <a:pt x="827100" y="2475917"/>
                  <a:pt x="805633" y="2477728"/>
                </a:cubicBezTo>
                <a:cubicBezTo>
                  <a:pt x="734455" y="2479080"/>
                  <a:pt x="676806" y="2528717"/>
                  <a:pt x="606045" y="2531840"/>
                </a:cubicBezTo>
                <a:cubicBezTo>
                  <a:pt x="588874" y="2532568"/>
                  <a:pt x="573682" y="2546408"/>
                  <a:pt x="564421" y="2560768"/>
                </a:cubicBezTo>
                <a:cubicBezTo>
                  <a:pt x="515511" y="2635587"/>
                  <a:pt x="438403" y="2684081"/>
                  <a:pt x="385436" y="2754737"/>
                </a:cubicBezTo>
                <a:cubicBezTo>
                  <a:pt x="364624" y="2783146"/>
                  <a:pt x="334655" y="2796361"/>
                  <a:pt x="303540" y="2785955"/>
                </a:cubicBezTo>
                <a:cubicBezTo>
                  <a:pt x="245891" y="2765143"/>
                  <a:pt x="190842" y="2778671"/>
                  <a:pt x="134754" y="2788036"/>
                </a:cubicBezTo>
                <a:cubicBezTo>
                  <a:pt x="96043" y="2773989"/>
                  <a:pt x="59518" y="2774405"/>
                  <a:pt x="27364" y="2804374"/>
                </a:cubicBezTo>
                <a:lnTo>
                  <a:pt x="0" y="28043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2"/>
          <p:cNvSpPr/>
          <p:nvPr/>
        </p:nvSpPr>
        <p:spPr>
          <a:xfrm>
            <a:off x="1" y="1350"/>
            <a:ext cx="3688778" cy="2789487"/>
          </a:xfrm>
          <a:custGeom>
            <a:avLst/>
            <a:gdLst/>
            <a:ahLst/>
            <a:cxnLst/>
            <a:rect l="l" t="t" r="r" b="b"/>
            <a:pathLst>
              <a:path w="3688778" h="2789487" extrusionOk="0">
                <a:moveTo>
                  <a:pt x="0" y="0"/>
                </a:moveTo>
                <a:lnTo>
                  <a:pt x="3688778" y="0"/>
                </a:lnTo>
                <a:lnTo>
                  <a:pt x="3601156" y="34694"/>
                </a:lnTo>
                <a:cubicBezTo>
                  <a:pt x="3533620" y="62999"/>
                  <a:pt x="3462234" y="84331"/>
                  <a:pt x="3432786" y="166955"/>
                </a:cubicBezTo>
                <a:cubicBezTo>
                  <a:pt x="3420403" y="201816"/>
                  <a:pt x="3388664" y="232826"/>
                  <a:pt x="3359943" y="258321"/>
                </a:cubicBezTo>
                <a:cubicBezTo>
                  <a:pt x="3282522" y="326064"/>
                  <a:pt x="3197193" y="383194"/>
                  <a:pt x="3122789" y="456036"/>
                </a:cubicBezTo>
                <a:cubicBezTo>
                  <a:pt x="3046097" y="532000"/>
                  <a:pt x="2972733" y="610878"/>
                  <a:pt x="2901037" y="691004"/>
                </a:cubicBezTo>
                <a:cubicBezTo>
                  <a:pt x="2868257" y="727634"/>
                  <a:pt x="2830067" y="756042"/>
                  <a:pt x="2794061" y="788093"/>
                </a:cubicBezTo>
                <a:cubicBezTo>
                  <a:pt x="2749836" y="827428"/>
                  <a:pt x="2686983" y="833672"/>
                  <a:pt x="2644006" y="874567"/>
                </a:cubicBezTo>
                <a:cubicBezTo>
                  <a:pt x="2633892" y="877658"/>
                  <a:pt x="2626888" y="886878"/>
                  <a:pt x="2626628" y="897461"/>
                </a:cubicBezTo>
                <a:lnTo>
                  <a:pt x="2603735" y="918273"/>
                </a:lnTo>
                <a:cubicBezTo>
                  <a:pt x="2593151" y="917847"/>
                  <a:pt x="2583194" y="923289"/>
                  <a:pt x="2577824" y="932425"/>
                </a:cubicBezTo>
                <a:cubicBezTo>
                  <a:pt x="2551912" y="933674"/>
                  <a:pt x="2541506" y="956776"/>
                  <a:pt x="2524024" y="970096"/>
                </a:cubicBezTo>
                <a:cubicBezTo>
                  <a:pt x="2491453" y="994966"/>
                  <a:pt x="2470953" y="1035133"/>
                  <a:pt x="2431618" y="1050222"/>
                </a:cubicBezTo>
                <a:cubicBezTo>
                  <a:pt x="2371524" y="1072897"/>
                  <a:pt x="2319888" y="1113564"/>
                  <a:pt x="2283749" y="1166666"/>
                </a:cubicBezTo>
                <a:cubicBezTo>
                  <a:pt x="2262312" y="1197052"/>
                  <a:pt x="2242125" y="1227125"/>
                  <a:pt x="2210906" y="1251475"/>
                </a:cubicBezTo>
                <a:cubicBezTo>
                  <a:pt x="2183642" y="1272288"/>
                  <a:pt x="2140248" y="1295701"/>
                  <a:pt x="2134526" y="1323589"/>
                </a:cubicBezTo>
                <a:cubicBezTo>
                  <a:pt x="2121413" y="1386026"/>
                  <a:pt x="2066053" y="1417244"/>
                  <a:pt x="2041912" y="1470628"/>
                </a:cubicBezTo>
                <a:cubicBezTo>
                  <a:pt x="2026719" y="1504551"/>
                  <a:pt x="2002160" y="1544510"/>
                  <a:pt x="1965740" y="1564282"/>
                </a:cubicBezTo>
                <a:cubicBezTo>
                  <a:pt x="1876913" y="1613356"/>
                  <a:pt x="1782602" y="1651775"/>
                  <a:pt x="1684776" y="1678749"/>
                </a:cubicBezTo>
                <a:cubicBezTo>
                  <a:pt x="1649187" y="1688530"/>
                  <a:pt x="1620673" y="1707677"/>
                  <a:pt x="1605378" y="1740352"/>
                </a:cubicBezTo>
                <a:cubicBezTo>
                  <a:pt x="1595803" y="1761164"/>
                  <a:pt x="1578009" y="1768865"/>
                  <a:pt x="1563753" y="1782705"/>
                </a:cubicBezTo>
                <a:cubicBezTo>
                  <a:pt x="1515469" y="1830885"/>
                  <a:pt x="1457611" y="1877608"/>
                  <a:pt x="1431075" y="1937234"/>
                </a:cubicBezTo>
                <a:cubicBezTo>
                  <a:pt x="1399857" y="2006123"/>
                  <a:pt x="1362499" y="2033075"/>
                  <a:pt x="1291009" y="2032347"/>
                </a:cubicBezTo>
                <a:cubicBezTo>
                  <a:pt x="1230239" y="2031618"/>
                  <a:pt x="1178729" y="2049308"/>
                  <a:pt x="1144076" y="2110600"/>
                </a:cubicBezTo>
                <a:cubicBezTo>
                  <a:pt x="1117333" y="2158052"/>
                  <a:pt x="1087156" y="2204255"/>
                  <a:pt x="1031690" y="2233599"/>
                </a:cubicBezTo>
                <a:cubicBezTo>
                  <a:pt x="932625" y="2285630"/>
                  <a:pt x="834808" y="2343176"/>
                  <a:pt x="774036" y="2444427"/>
                </a:cubicBezTo>
                <a:cubicBezTo>
                  <a:pt x="763818" y="2463386"/>
                  <a:pt x="744722" y="2475915"/>
                  <a:pt x="723255" y="2477726"/>
                </a:cubicBezTo>
                <a:cubicBezTo>
                  <a:pt x="652077" y="2479079"/>
                  <a:pt x="594428" y="2528715"/>
                  <a:pt x="523667" y="2531838"/>
                </a:cubicBezTo>
                <a:cubicBezTo>
                  <a:pt x="506496" y="2532566"/>
                  <a:pt x="491304" y="2546406"/>
                  <a:pt x="482043" y="2560766"/>
                </a:cubicBezTo>
                <a:cubicBezTo>
                  <a:pt x="433134" y="2635586"/>
                  <a:pt x="356025" y="2684079"/>
                  <a:pt x="303058" y="2754735"/>
                </a:cubicBezTo>
                <a:cubicBezTo>
                  <a:pt x="282246" y="2783144"/>
                  <a:pt x="252276" y="2796359"/>
                  <a:pt x="221162" y="2785953"/>
                </a:cubicBezTo>
                <a:cubicBezTo>
                  <a:pt x="163513" y="2765141"/>
                  <a:pt x="108464" y="2778669"/>
                  <a:pt x="52376" y="2788034"/>
                </a:cubicBezTo>
                <a:cubicBezTo>
                  <a:pt x="42699" y="2784522"/>
                  <a:pt x="33157" y="2781914"/>
                  <a:pt x="23787" y="2780446"/>
                </a:cubicBezTo>
                <a:lnTo>
                  <a:pt x="0" y="277980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 l="-1968" t="-1268" r="-17396" b="-3478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2"/>
          <p:cNvSpPr/>
          <p:nvPr/>
        </p:nvSpPr>
        <p:spPr>
          <a:xfrm>
            <a:off x="3474600" y="4802050"/>
            <a:ext cx="5437018" cy="172202"/>
          </a:xfrm>
          <a:custGeom>
            <a:avLst/>
            <a:gdLst/>
            <a:ahLst/>
            <a:cxnLst/>
            <a:rect l="l" t="t" r="r" b="b"/>
            <a:pathLst>
              <a:path w="1666519" h="95668" extrusionOk="0">
                <a:moveTo>
                  <a:pt x="-56" y="96382"/>
                </a:moveTo>
                <a:cubicBezTo>
                  <a:pt x="416970" y="37752"/>
                  <a:pt x="839962" y="-21157"/>
                  <a:pt x="1261835" y="8764"/>
                </a:cubicBezTo>
                <a:cubicBezTo>
                  <a:pt x="1397848" y="18308"/>
                  <a:pt x="1533051" y="37211"/>
                  <a:pt x="1666464" y="65343"/>
                </a:cubicBezTo>
              </a:path>
            </a:pathLst>
          </a:custGeom>
          <a:noFill/>
          <a:ln w="19050" cap="rnd" cmpd="sng">
            <a:solidFill>
              <a:srgbClr val="17171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2"/>
          <p:cNvSpPr/>
          <p:nvPr/>
        </p:nvSpPr>
        <p:spPr>
          <a:xfrm>
            <a:off x="4398672" y="4896782"/>
            <a:ext cx="3669585" cy="154858"/>
          </a:xfrm>
          <a:custGeom>
            <a:avLst/>
            <a:gdLst/>
            <a:ahLst/>
            <a:cxnLst/>
            <a:rect l="l" t="t" r="r" b="b"/>
            <a:pathLst>
              <a:path w="1124777" h="86032" extrusionOk="0">
                <a:moveTo>
                  <a:pt x="-56" y="86746"/>
                </a:moveTo>
                <a:cubicBezTo>
                  <a:pt x="369218" y="7088"/>
                  <a:pt x="748261" y="-17445"/>
                  <a:pt x="1124721" y="13948"/>
                </a:cubicBezTo>
              </a:path>
            </a:pathLst>
          </a:custGeom>
          <a:noFill/>
          <a:ln w="19050" cap="rnd" cmpd="sng">
            <a:solidFill>
              <a:srgbClr val="17171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2"/>
          <p:cNvSpPr/>
          <p:nvPr/>
        </p:nvSpPr>
        <p:spPr>
          <a:xfrm>
            <a:off x="7648" y="4177944"/>
            <a:ext cx="12192815" cy="2612324"/>
          </a:xfrm>
          <a:custGeom>
            <a:avLst/>
            <a:gdLst/>
            <a:ahLst/>
            <a:cxnLst/>
            <a:rect l="l" t="t" r="r" b="b"/>
            <a:pathLst>
              <a:path w="12192815" h="2612324" extrusionOk="0">
                <a:moveTo>
                  <a:pt x="8377369" y="2611819"/>
                </a:moveTo>
                <a:lnTo>
                  <a:pt x="6844815" y="2611819"/>
                </a:lnTo>
                <a:lnTo>
                  <a:pt x="6166878" y="2611819"/>
                </a:lnTo>
                <a:lnTo>
                  <a:pt x="5525418" y="2611819"/>
                </a:lnTo>
                <a:lnTo>
                  <a:pt x="4865674" y="2611819"/>
                </a:lnTo>
                <a:lnTo>
                  <a:pt x="4210275" y="2611819"/>
                </a:lnTo>
                <a:lnTo>
                  <a:pt x="3550622" y="2611819"/>
                </a:lnTo>
                <a:lnTo>
                  <a:pt x="2922648" y="2611819"/>
                </a:lnTo>
                <a:lnTo>
                  <a:pt x="2240366" y="2611819"/>
                </a:lnTo>
                <a:lnTo>
                  <a:pt x="1580713" y="2611819"/>
                </a:lnTo>
                <a:lnTo>
                  <a:pt x="926038" y="2609104"/>
                </a:lnTo>
                <a:lnTo>
                  <a:pt x="266385" y="2609104"/>
                </a:lnTo>
                <a:cubicBezTo>
                  <a:pt x="189902" y="2609104"/>
                  <a:pt x="113329" y="2609738"/>
                  <a:pt x="36846" y="2608199"/>
                </a:cubicBezTo>
                <a:cubicBezTo>
                  <a:pt x="24445" y="2608199"/>
                  <a:pt x="12226" y="2597518"/>
                  <a:pt x="7" y="2591816"/>
                </a:cubicBezTo>
                <a:cubicBezTo>
                  <a:pt x="6893" y="2581824"/>
                  <a:pt x="14326" y="2572211"/>
                  <a:pt x="22273" y="2563033"/>
                </a:cubicBezTo>
                <a:cubicBezTo>
                  <a:pt x="49427" y="2535065"/>
                  <a:pt x="75947" y="2507097"/>
                  <a:pt x="103734" y="2480486"/>
                </a:cubicBezTo>
                <a:cubicBezTo>
                  <a:pt x="112785" y="2471435"/>
                  <a:pt x="126091" y="2461117"/>
                  <a:pt x="137224" y="2461388"/>
                </a:cubicBezTo>
                <a:cubicBezTo>
                  <a:pt x="184471" y="2462383"/>
                  <a:pt x="231990" y="2472883"/>
                  <a:pt x="278513" y="2469263"/>
                </a:cubicBezTo>
                <a:cubicBezTo>
                  <a:pt x="345402" y="2464284"/>
                  <a:pt x="417812" y="2462565"/>
                  <a:pt x="476011" y="2435411"/>
                </a:cubicBezTo>
                <a:cubicBezTo>
                  <a:pt x="538736" y="2406266"/>
                  <a:pt x="596392" y="2406628"/>
                  <a:pt x="657036" y="2419481"/>
                </a:cubicBezTo>
                <a:cubicBezTo>
                  <a:pt x="711977" y="2431157"/>
                  <a:pt x="765650" y="2433601"/>
                  <a:pt x="818238" y="2417127"/>
                </a:cubicBezTo>
                <a:cubicBezTo>
                  <a:pt x="836340" y="2411425"/>
                  <a:pt x="850551" y="2391422"/>
                  <a:pt x="867929" y="2380289"/>
                </a:cubicBezTo>
                <a:cubicBezTo>
                  <a:pt x="888566" y="2366984"/>
                  <a:pt x="909474" y="2350601"/>
                  <a:pt x="932464" y="2345442"/>
                </a:cubicBezTo>
                <a:cubicBezTo>
                  <a:pt x="992565" y="2332046"/>
                  <a:pt x="1055199" y="2328516"/>
                  <a:pt x="1114303" y="2312133"/>
                </a:cubicBezTo>
                <a:cubicBezTo>
                  <a:pt x="1145349" y="2303082"/>
                  <a:pt x="1170421" y="2274842"/>
                  <a:pt x="1199657" y="2257826"/>
                </a:cubicBezTo>
                <a:cubicBezTo>
                  <a:pt x="1222448" y="2243081"/>
                  <a:pt x="1247393" y="2231967"/>
                  <a:pt x="1273605" y="2224879"/>
                </a:cubicBezTo>
                <a:cubicBezTo>
                  <a:pt x="1304017" y="2218453"/>
                  <a:pt x="1336964" y="2223069"/>
                  <a:pt x="1367828" y="2219449"/>
                </a:cubicBezTo>
                <a:cubicBezTo>
                  <a:pt x="1431187" y="2212117"/>
                  <a:pt x="1457888" y="2158444"/>
                  <a:pt x="1484408" y="2112463"/>
                </a:cubicBezTo>
                <a:cubicBezTo>
                  <a:pt x="1511562" y="2064673"/>
                  <a:pt x="1546228" y="2047023"/>
                  <a:pt x="1598544" y="2053269"/>
                </a:cubicBezTo>
                <a:cubicBezTo>
                  <a:pt x="1693138" y="2064591"/>
                  <a:pt x="1788891" y="2045575"/>
                  <a:pt x="1871982" y="1998961"/>
                </a:cubicBezTo>
                <a:cubicBezTo>
                  <a:pt x="1918776" y="1973346"/>
                  <a:pt x="1966205" y="1975428"/>
                  <a:pt x="2014991" y="1971807"/>
                </a:cubicBezTo>
                <a:cubicBezTo>
                  <a:pt x="2041185" y="1968766"/>
                  <a:pt x="2067162" y="1964014"/>
                  <a:pt x="2092741" y="1957597"/>
                </a:cubicBezTo>
                <a:cubicBezTo>
                  <a:pt x="2098534" y="1956511"/>
                  <a:pt x="2105594" y="1951170"/>
                  <a:pt x="2109486" y="1953071"/>
                </a:cubicBezTo>
                <a:cubicBezTo>
                  <a:pt x="2156733" y="1975518"/>
                  <a:pt x="2207058" y="1993802"/>
                  <a:pt x="2249418" y="2023490"/>
                </a:cubicBezTo>
                <a:cubicBezTo>
                  <a:pt x="2296937" y="2056798"/>
                  <a:pt x="2336672" y="2101149"/>
                  <a:pt x="2380570" y="2139798"/>
                </a:cubicBezTo>
                <a:cubicBezTo>
                  <a:pt x="2410439" y="2165956"/>
                  <a:pt x="2458682" y="2159620"/>
                  <a:pt x="2473164" y="2123416"/>
                </a:cubicBezTo>
                <a:cubicBezTo>
                  <a:pt x="2496697" y="2064220"/>
                  <a:pt x="2512899" y="2002129"/>
                  <a:pt x="2534531" y="1942391"/>
                </a:cubicBezTo>
                <a:cubicBezTo>
                  <a:pt x="2541501" y="1923021"/>
                  <a:pt x="2554263" y="1893333"/>
                  <a:pt x="2567387" y="1891704"/>
                </a:cubicBezTo>
                <a:cubicBezTo>
                  <a:pt x="2586304" y="1889260"/>
                  <a:pt x="2614725" y="1902565"/>
                  <a:pt x="2627487" y="1918857"/>
                </a:cubicBezTo>
                <a:cubicBezTo>
                  <a:pt x="2701164" y="2011062"/>
                  <a:pt x="2772732" y="2104951"/>
                  <a:pt x="2842182" y="2200532"/>
                </a:cubicBezTo>
                <a:cubicBezTo>
                  <a:pt x="2869336" y="2238094"/>
                  <a:pt x="2885990" y="2283803"/>
                  <a:pt x="2914592" y="2320460"/>
                </a:cubicBezTo>
                <a:cubicBezTo>
                  <a:pt x="2928893" y="2338563"/>
                  <a:pt x="2957948" y="2348157"/>
                  <a:pt x="2982205" y="2354312"/>
                </a:cubicBezTo>
                <a:cubicBezTo>
                  <a:pt x="2987636" y="2355670"/>
                  <a:pt x="3004561" y="2327158"/>
                  <a:pt x="3009359" y="2310957"/>
                </a:cubicBezTo>
                <a:cubicBezTo>
                  <a:pt x="3019948" y="2276743"/>
                  <a:pt x="3025922" y="2241081"/>
                  <a:pt x="3034159" y="2206053"/>
                </a:cubicBezTo>
                <a:cubicBezTo>
                  <a:pt x="3036512" y="2195825"/>
                  <a:pt x="3044387" y="2184511"/>
                  <a:pt x="3041943" y="2175913"/>
                </a:cubicBezTo>
                <a:cubicBezTo>
                  <a:pt x="3024836" y="2113549"/>
                  <a:pt x="3064300" y="2104951"/>
                  <a:pt x="3110189" y="2100968"/>
                </a:cubicBezTo>
                <a:cubicBezTo>
                  <a:pt x="3125214" y="2099701"/>
                  <a:pt x="3139968" y="2096171"/>
                  <a:pt x="3154993" y="2094813"/>
                </a:cubicBezTo>
                <a:cubicBezTo>
                  <a:pt x="3271301" y="2084767"/>
                  <a:pt x="3354120" y="1998508"/>
                  <a:pt x="3368602" y="1882562"/>
                </a:cubicBezTo>
                <a:cubicBezTo>
                  <a:pt x="3371408" y="1860477"/>
                  <a:pt x="3402544" y="1834952"/>
                  <a:pt x="3426620" y="1824091"/>
                </a:cubicBezTo>
                <a:cubicBezTo>
                  <a:pt x="3480384" y="1799472"/>
                  <a:pt x="3539036" y="1785624"/>
                  <a:pt x="3593434" y="1762181"/>
                </a:cubicBezTo>
                <a:cubicBezTo>
                  <a:pt x="3615791" y="1752587"/>
                  <a:pt x="3634346" y="1731316"/>
                  <a:pt x="3651271" y="1712308"/>
                </a:cubicBezTo>
                <a:cubicBezTo>
                  <a:pt x="3684942" y="1674474"/>
                  <a:pt x="3713997" y="1632205"/>
                  <a:pt x="3749930" y="1596634"/>
                </a:cubicBezTo>
                <a:cubicBezTo>
                  <a:pt x="3764231" y="1582605"/>
                  <a:pt x="3791203" y="1580704"/>
                  <a:pt x="3813288" y="1575092"/>
                </a:cubicBezTo>
                <a:cubicBezTo>
                  <a:pt x="3857096" y="1563688"/>
                  <a:pt x="3900995" y="1552464"/>
                  <a:pt x="3945346" y="1543232"/>
                </a:cubicBezTo>
                <a:cubicBezTo>
                  <a:pt x="3976754" y="1536715"/>
                  <a:pt x="4009428" y="1528026"/>
                  <a:pt x="4040655" y="1530560"/>
                </a:cubicBezTo>
                <a:cubicBezTo>
                  <a:pt x="4083196" y="1533909"/>
                  <a:pt x="4116233" y="1533094"/>
                  <a:pt x="4148636" y="1496075"/>
                </a:cubicBezTo>
                <a:cubicBezTo>
                  <a:pt x="4168458" y="1473266"/>
                  <a:pt x="4208012" y="1460413"/>
                  <a:pt x="4240144" y="1457154"/>
                </a:cubicBezTo>
                <a:cubicBezTo>
                  <a:pt x="4318609" y="1448719"/>
                  <a:pt x="4397509" y="1468586"/>
                  <a:pt x="4462623" y="1513182"/>
                </a:cubicBezTo>
                <a:cubicBezTo>
                  <a:pt x="4496475" y="1536443"/>
                  <a:pt x="4511591" y="1585591"/>
                  <a:pt x="4539649" y="1619081"/>
                </a:cubicBezTo>
                <a:cubicBezTo>
                  <a:pt x="4558204" y="1641347"/>
                  <a:pt x="4583910" y="1671850"/>
                  <a:pt x="4607534" y="1672936"/>
                </a:cubicBezTo>
                <a:cubicBezTo>
                  <a:pt x="4686913" y="1676375"/>
                  <a:pt x="4713976" y="1736294"/>
                  <a:pt x="4749004" y="1787977"/>
                </a:cubicBezTo>
                <a:cubicBezTo>
                  <a:pt x="4776158" y="1828074"/>
                  <a:pt x="4795708" y="1873692"/>
                  <a:pt x="4824220" y="1912793"/>
                </a:cubicBezTo>
                <a:cubicBezTo>
                  <a:pt x="4852731" y="1951895"/>
                  <a:pt x="4888665" y="1943115"/>
                  <a:pt x="4904142" y="1896772"/>
                </a:cubicBezTo>
                <a:cubicBezTo>
                  <a:pt x="4916543" y="1859934"/>
                  <a:pt x="4931296" y="1823729"/>
                  <a:pt x="4940347" y="1786167"/>
                </a:cubicBezTo>
                <a:cubicBezTo>
                  <a:pt x="4950303" y="1745708"/>
                  <a:pt x="4983793" y="1729868"/>
                  <a:pt x="5013390" y="1712942"/>
                </a:cubicBezTo>
                <a:cubicBezTo>
                  <a:pt x="5121009" y="1651303"/>
                  <a:pt x="5188169" y="1556537"/>
                  <a:pt x="5236322" y="1446746"/>
                </a:cubicBezTo>
                <a:cubicBezTo>
                  <a:pt x="5255510" y="1402847"/>
                  <a:pt x="5289000" y="1388275"/>
                  <a:pt x="5326834" y="1401490"/>
                </a:cubicBezTo>
                <a:cubicBezTo>
                  <a:pt x="5416532" y="1432626"/>
                  <a:pt x="5484507" y="1401490"/>
                  <a:pt x="5546508" y="1340485"/>
                </a:cubicBezTo>
                <a:cubicBezTo>
                  <a:pt x="5571580" y="1316046"/>
                  <a:pt x="5595474" y="1310525"/>
                  <a:pt x="5631046" y="1327179"/>
                </a:cubicBezTo>
                <a:cubicBezTo>
                  <a:pt x="5693861" y="1356595"/>
                  <a:pt x="5760659" y="1376870"/>
                  <a:pt x="5832345" y="1365285"/>
                </a:cubicBezTo>
                <a:cubicBezTo>
                  <a:pt x="5841360" y="1363303"/>
                  <a:pt x="5850729" y="1363773"/>
                  <a:pt x="5859499" y="1366642"/>
                </a:cubicBezTo>
                <a:cubicBezTo>
                  <a:pt x="5926387" y="1394701"/>
                  <a:pt x="5978342" y="1371621"/>
                  <a:pt x="6020520" y="1319214"/>
                </a:cubicBezTo>
                <a:cubicBezTo>
                  <a:pt x="6052290" y="1279660"/>
                  <a:pt x="6087952" y="1302017"/>
                  <a:pt x="6123071" y="1309529"/>
                </a:cubicBezTo>
                <a:cubicBezTo>
                  <a:pt x="6145065" y="1314236"/>
                  <a:pt x="6174482" y="1330166"/>
                  <a:pt x="6187425" y="1321477"/>
                </a:cubicBezTo>
                <a:cubicBezTo>
                  <a:pt x="6219738" y="1299573"/>
                  <a:pt x="6254585" y="1271242"/>
                  <a:pt x="6270244" y="1237210"/>
                </a:cubicBezTo>
                <a:cubicBezTo>
                  <a:pt x="6301380" y="1169416"/>
                  <a:pt x="6321835" y="1096463"/>
                  <a:pt x="6343740" y="1024778"/>
                </a:cubicBezTo>
                <a:cubicBezTo>
                  <a:pt x="6358312" y="977168"/>
                  <a:pt x="6384380" y="962324"/>
                  <a:pt x="6429907" y="982327"/>
                </a:cubicBezTo>
                <a:cubicBezTo>
                  <a:pt x="6468284" y="999163"/>
                  <a:pt x="6506028" y="1017899"/>
                  <a:pt x="6545219" y="1032562"/>
                </a:cubicBezTo>
                <a:cubicBezTo>
                  <a:pt x="6601428" y="1053651"/>
                  <a:pt x="6650033" y="1028127"/>
                  <a:pt x="6699090" y="1004503"/>
                </a:cubicBezTo>
                <a:cubicBezTo>
                  <a:pt x="6797387" y="957346"/>
                  <a:pt x="6813588" y="960695"/>
                  <a:pt x="6893239" y="1033919"/>
                </a:cubicBezTo>
                <a:cubicBezTo>
                  <a:pt x="6896588" y="1036997"/>
                  <a:pt x="6900209" y="1039803"/>
                  <a:pt x="6903196" y="1042970"/>
                </a:cubicBezTo>
                <a:cubicBezTo>
                  <a:pt x="6975606" y="1123798"/>
                  <a:pt x="6996605" y="1123708"/>
                  <a:pt x="7079152" y="1044057"/>
                </a:cubicBezTo>
                <a:cubicBezTo>
                  <a:pt x="7127757" y="997171"/>
                  <a:pt x="7173013" y="1013373"/>
                  <a:pt x="7222885" y="1013192"/>
                </a:cubicBezTo>
                <a:cubicBezTo>
                  <a:pt x="7250265" y="1013427"/>
                  <a:pt x="7277636" y="1011789"/>
                  <a:pt x="7304799" y="1008304"/>
                </a:cubicBezTo>
                <a:cubicBezTo>
                  <a:pt x="7347158" y="1002240"/>
                  <a:pt x="7389427" y="985495"/>
                  <a:pt x="7431516" y="987306"/>
                </a:cubicBezTo>
                <a:cubicBezTo>
                  <a:pt x="7493788" y="989930"/>
                  <a:pt x="7539316" y="966488"/>
                  <a:pt x="7567284" y="915982"/>
                </a:cubicBezTo>
                <a:cubicBezTo>
                  <a:pt x="7605299" y="846559"/>
                  <a:pt x="7642952" y="812979"/>
                  <a:pt x="7729482" y="852623"/>
                </a:cubicBezTo>
                <a:cubicBezTo>
                  <a:pt x="7790125" y="880592"/>
                  <a:pt x="7859457" y="852623"/>
                  <a:pt x="7915304" y="812979"/>
                </a:cubicBezTo>
                <a:cubicBezTo>
                  <a:pt x="7951509" y="787273"/>
                  <a:pt x="7984002" y="763650"/>
                  <a:pt x="8032336" y="787364"/>
                </a:cubicBezTo>
                <a:cubicBezTo>
                  <a:pt x="8047813" y="794967"/>
                  <a:pt x="8074786" y="788903"/>
                  <a:pt x="8092346" y="780485"/>
                </a:cubicBezTo>
                <a:cubicBezTo>
                  <a:pt x="8133800" y="760572"/>
                  <a:pt x="8170458" y="724548"/>
                  <a:pt x="8213451" y="715226"/>
                </a:cubicBezTo>
                <a:cubicBezTo>
                  <a:pt x="8273732" y="702101"/>
                  <a:pt x="8337906" y="707079"/>
                  <a:pt x="8400358" y="704726"/>
                </a:cubicBezTo>
                <a:cubicBezTo>
                  <a:pt x="8470867" y="702101"/>
                  <a:pt x="8539657" y="722829"/>
                  <a:pt x="8611886" y="683908"/>
                </a:cubicBezTo>
                <a:cubicBezTo>
                  <a:pt x="8664220" y="657597"/>
                  <a:pt x="8724157" y="650609"/>
                  <a:pt x="8781144" y="664177"/>
                </a:cubicBezTo>
                <a:cubicBezTo>
                  <a:pt x="8896275" y="689792"/>
                  <a:pt x="9012765" y="696761"/>
                  <a:pt x="9116039" y="616115"/>
                </a:cubicBezTo>
                <a:cubicBezTo>
                  <a:pt x="9168083" y="575565"/>
                  <a:pt x="9233705" y="594211"/>
                  <a:pt x="9291995" y="596021"/>
                </a:cubicBezTo>
                <a:cubicBezTo>
                  <a:pt x="9357435" y="598012"/>
                  <a:pt x="9413915" y="580543"/>
                  <a:pt x="9474467" y="559273"/>
                </a:cubicBezTo>
                <a:cubicBezTo>
                  <a:pt x="9520900" y="542890"/>
                  <a:pt x="9572945" y="528408"/>
                  <a:pt x="9631144" y="542709"/>
                </a:cubicBezTo>
                <a:cubicBezTo>
                  <a:pt x="9692783" y="557915"/>
                  <a:pt x="9761120" y="560812"/>
                  <a:pt x="9823302" y="521982"/>
                </a:cubicBezTo>
                <a:cubicBezTo>
                  <a:pt x="9891910" y="479441"/>
                  <a:pt x="9965587" y="485053"/>
                  <a:pt x="9987763" y="529042"/>
                </a:cubicBezTo>
                <a:cubicBezTo>
                  <a:pt x="10004598" y="562532"/>
                  <a:pt x="10018627" y="597379"/>
                  <a:pt x="10033019" y="632045"/>
                </a:cubicBezTo>
                <a:cubicBezTo>
                  <a:pt x="10058996" y="695404"/>
                  <a:pt x="10058181" y="694046"/>
                  <a:pt x="10118824" y="663724"/>
                </a:cubicBezTo>
                <a:cubicBezTo>
                  <a:pt x="10152223" y="647070"/>
                  <a:pt x="10188881" y="637023"/>
                  <a:pt x="10222461" y="620550"/>
                </a:cubicBezTo>
                <a:cubicBezTo>
                  <a:pt x="10277402" y="593396"/>
                  <a:pt x="10331075" y="563618"/>
                  <a:pt x="10385383" y="535378"/>
                </a:cubicBezTo>
                <a:cubicBezTo>
                  <a:pt x="10397240" y="529223"/>
                  <a:pt x="10410002" y="520624"/>
                  <a:pt x="10422492" y="520443"/>
                </a:cubicBezTo>
                <a:cubicBezTo>
                  <a:pt x="10524590" y="519448"/>
                  <a:pt x="10597000" y="455455"/>
                  <a:pt x="10675384" y="403863"/>
                </a:cubicBezTo>
                <a:cubicBezTo>
                  <a:pt x="10683349" y="397102"/>
                  <a:pt x="10692582" y="392079"/>
                  <a:pt x="10702538" y="389110"/>
                </a:cubicBezTo>
                <a:cubicBezTo>
                  <a:pt x="10795585" y="376619"/>
                  <a:pt x="10869261" y="322674"/>
                  <a:pt x="10931896" y="262393"/>
                </a:cubicBezTo>
                <a:cubicBezTo>
                  <a:pt x="10973712" y="221843"/>
                  <a:pt x="11020236" y="170613"/>
                  <a:pt x="11014443" y="99471"/>
                </a:cubicBezTo>
                <a:cubicBezTo>
                  <a:pt x="11013538" y="88338"/>
                  <a:pt x="11022589" y="76300"/>
                  <a:pt x="11026933" y="64624"/>
                </a:cubicBezTo>
                <a:cubicBezTo>
                  <a:pt x="11038429" y="72136"/>
                  <a:pt x="11052096" y="77567"/>
                  <a:pt x="11060876" y="87342"/>
                </a:cubicBezTo>
                <a:cubicBezTo>
                  <a:pt x="11103055" y="134318"/>
                  <a:pt x="11112378" y="194237"/>
                  <a:pt x="11119527" y="253342"/>
                </a:cubicBezTo>
                <a:cubicBezTo>
                  <a:pt x="11129755" y="337246"/>
                  <a:pt x="11165779" y="361142"/>
                  <a:pt x="11249051" y="354896"/>
                </a:cubicBezTo>
                <a:cubicBezTo>
                  <a:pt x="11298742" y="351185"/>
                  <a:pt x="11344631" y="348651"/>
                  <a:pt x="11387987" y="321226"/>
                </a:cubicBezTo>
                <a:cubicBezTo>
                  <a:pt x="11395952" y="316157"/>
                  <a:pt x="11419485" y="324122"/>
                  <a:pt x="11427813" y="333355"/>
                </a:cubicBezTo>
                <a:cubicBezTo>
                  <a:pt x="11454966" y="364129"/>
                  <a:pt x="11485469" y="364762"/>
                  <a:pt x="11516786" y="344669"/>
                </a:cubicBezTo>
                <a:cubicBezTo>
                  <a:pt x="11542853" y="328014"/>
                  <a:pt x="11565663" y="306110"/>
                  <a:pt x="11591096" y="288098"/>
                </a:cubicBezTo>
                <a:cubicBezTo>
                  <a:pt x="11601505" y="280767"/>
                  <a:pt x="11615987" y="271716"/>
                  <a:pt x="11626758" y="273707"/>
                </a:cubicBezTo>
                <a:cubicBezTo>
                  <a:pt x="11692198" y="285836"/>
                  <a:pt x="11714103" y="238679"/>
                  <a:pt x="11736278" y="194509"/>
                </a:cubicBezTo>
                <a:cubicBezTo>
                  <a:pt x="11760264" y="146537"/>
                  <a:pt x="11779181" y="95941"/>
                  <a:pt x="11802262" y="47426"/>
                </a:cubicBezTo>
                <a:cubicBezTo>
                  <a:pt x="11827604" y="-5795"/>
                  <a:pt x="11865620" y="-14756"/>
                  <a:pt x="11912596" y="21268"/>
                </a:cubicBezTo>
                <a:cubicBezTo>
                  <a:pt x="11940926" y="43082"/>
                  <a:pt x="11964912" y="71050"/>
                  <a:pt x="11994691" y="90148"/>
                </a:cubicBezTo>
                <a:cubicBezTo>
                  <a:pt x="12028180" y="110350"/>
                  <a:pt x="12063299" y="127502"/>
                  <a:pt x="12099866" y="141378"/>
                </a:cubicBezTo>
                <a:cubicBezTo>
                  <a:pt x="12113262" y="146673"/>
                  <a:pt x="12128287" y="146673"/>
                  <a:pt x="12141683" y="141378"/>
                </a:cubicBezTo>
                <a:cubicBezTo>
                  <a:pt x="12180602" y="122189"/>
                  <a:pt x="12185581" y="141378"/>
                  <a:pt x="12185581" y="173691"/>
                </a:cubicBezTo>
                <a:cubicBezTo>
                  <a:pt x="12185581" y="264203"/>
                  <a:pt x="12187662" y="354082"/>
                  <a:pt x="12187662" y="444232"/>
                </a:cubicBezTo>
                <a:cubicBezTo>
                  <a:pt x="12187662" y="619102"/>
                  <a:pt x="12185218" y="793971"/>
                  <a:pt x="12186123" y="969203"/>
                </a:cubicBezTo>
                <a:cubicBezTo>
                  <a:pt x="12187120" y="1162175"/>
                  <a:pt x="12192460" y="1355057"/>
                  <a:pt x="12192822" y="1548029"/>
                </a:cubicBezTo>
                <a:cubicBezTo>
                  <a:pt x="12192822" y="1784447"/>
                  <a:pt x="12190649" y="2020956"/>
                  <a:pt x="12189020" y="2257374"/>
                </a:cubicBezTo>
                <a:cubicBezTo>
                  <a:pt x="12188386" y="2361372"/>
                  <a:pt x="12186123" y="2465552"/>
                  <a:pt x="12186667" y="2569278"/>
                </a:cubicBezTo>
                <a:cubicBezTo>
                  <a:pt x="12186667" y="2599600"/>
                  <a:pt x="12179607" y="2611639"/>
                  <a:pt x="12146570" y="2611457"/>
                </a:cubicBezTo>
                <a:cubicBezTo>
                  <a:pt x="11891959" y="2610371"/>
                  <a:pt x="11637349" y="2611457"/>
                  <a:pt x="11382738" y="2611457"/>
                </a:cubicBezTo>
                <a:lnTo>
                  <a:pt x="10808890" y="2611910"/>
                </a:lnTo>
                <a:lnTo>
                  <a:pt x="10148965" y="2611910"/>
                </a:lnTo>
                <a:lnTo>
                  <a:pt x="9488949" y="2611910"/>
                </a:lnTo>
                <a:lnTo>
                  <a:pt x="8837986" y="261191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7150"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2"/>
          <p:cNvSpPr/>
          <p:nvPr/>
        </p:nvSpPr>
        <p:spPr>
          <a:xfrm>
            <a:off x="0" y="4245676"/>
            <a:ext cx="12192815" cy="2612324"/>
          </a:xfrm>
          <a:custGeom>
            <a:avLst/>
            <a:gdLst/>
            <a:ahLst/>
            <a:cxnLst/>
            <a:rect l="l" t="t" r="r" b="b"/>
            <a:pathLst>
              <a:path w="12192815" h="2612324" extrusionOk="0">
                <a:moveTo>
                  <a:pt x="8377369" y="2611819"/>
                </a:moveTo>
                <a:lnTo>
                  <a:pt x="6844815" y="2611819"/>
                </a:lnTo>
                <a:lnTo>
                  <a:pt x="6166878" y="2611819"/>
                </a:lnTo>
                <a:lnTo>
                  <a:pt x="5525418" y="2611819"/>
                </a:lnTo>
                <a:lnTo>
                  <a:pt x="4865674" y="2611819"/>
                </a:lnTo>
                <a:lnTo>
                  <a:pt x="4210275" y="2611819"/>
                </a:lnTo>
                <a:lnTo>
                  <a:pt x="3550622" y="2611819"/>
                </a:lnTo>
                <a:lnTo>
                  <a:pt x="2922648" y="2611819"/>
                </a:lnTo>
                <a:lnTo>
                  <a:pt x="2240366" y="2611819"/>
                </a:lnTo>
                <a:lnTo>
                  <a:pt x="1580713" y="2611819"/>
                </a:lnTo>
                <a:lnTo>
                  <a:pt x="926038" y="2609104"/>
                </a:lnTo>
                <a:lnTo>
                  <a:pt x="266385" y="2609104"/>
                </a:lnTo>
                <a:cubicBezTo>
                  <a:pt x="189902" y="2609104"/>
                  <a:pt x="113329" y="2609738"/>
                  <a:pt x="36846" y="2608199"/>
                </a:cubicBezTo>
                <a:cubicBezTo>
                  <a:pt x="24445" y="2608199"/>
                  <a:pt x="12226" y="2597518"/>
                  <a:pt x="7" y="2591816"/>
                </a:cubicBezTo>
                <a:cubicBezTo>
                  <a:pt x="6893" y="2581824"/>
                  <a:pt x="14326" y="2572211"/>
                  <a:pt x="22273" y="2563033"/>
                </a:cubicBezTo>
                <a:cubicBezTo>
                  <a:pt x="49427" y="2535065"/>
                  <a:pt x="75947" y="2507097"/>
                  <a:pt x="103734" y="2480486"/>
                </a:cubicBezTo>
                <a:cubicBezTo>
                  <a:pt x="112785" y="2471435"/>
                  <a:pt x="126091" y="2461117"/>
                  <a:pt x="137224" y="2461388"/>
                </a:cubicBezTo>
                <a:cubicBezTo>
                  <a:pt x="184471" y="2462383"/>
                  <a:pt x="231990" y="2472883"/>
                  <a:pt x="278513" y="2469263"/>
                </a:cubicBezTo>
                <a:cubicBezTo>
                  <a:pt x="345402" y="2464284"/>
                  <a:pt x="417812" y="2462565"/>
                  <a:pt x="476011" y="2435411"/>
                </a:cubicBezTo>
                <a:cubicBezTo>
                  <a:pt x="538736" y="2406266"/>
                  <a:pt x="596392" y="2406628"/>
                  <a:pt x="657036" y="2419481"/>
                </a:cubicBezTo>
                <a:cubicBezTo>
                  <a:pt x="711977" y="2431157"/>
                  <a:pt x="765650" y="2433601"/>
                  <a:pt x="818238" y="2417127"/>
                </a:cubicBezTo>
                <a:cubicBezTo>
                  <a:pt x="836340" y="2411425"/>
                  <a:pt x="850551" y="2391422"/>
                  <a:pt x="867929" y="2380289"/>
                </a:cubicBezTo>
                <a:cubicBezTo>
                  <a:pt x="888566" y="2366984"/>
                  <a:pt x="909474" y="2350601"/>
                  <a:pt x="932464" y="2345442"/>
                </a:cubicBezTo>
                <a:cubicBezTo>
                  <a:pt x="992565" y="2332046"/>
                  <a:pt x="1055199" y="2328516"/>
                  <a:pt x="1114303" y="2312133"/>
                </a:cubicBezTo>
                <a:cubicBezTo>
                  <a:pt x="1145349" y="2303082"/>
                  <a:pt x="1170421" y="2274842"/>
                  <a:pt x="1199657" y="2257826"/>
                </a:cubicBezTo>
                <a:cubicBezTo>
                  <a:pt x="1222448" y="2243081"/>
                  <a:pt x="1247393" y="2231967"/>
                  <a:pt x="1273605" y="2224879"/>
                </a:cubicBezTo>
                <a:cubicBezTo>
                  <a:pt x="1304017" y="2218453"/>
                  <a:pt x="1336964" y="2223069"/>
                  <a:pt x="1367828" y="2219449"/>
                </a:cubicBezTo>
                <a:cubicBezTo>
                  <a:pt x="1431187" y="2212117"/>
                  <a:pt x="1457888" y="2158444"/>
                  <a:pt x="1484408" y="2112463"/>
                </a:cubicBezTo>
                <a:cubicBezTo>
                  <a:pt x="1511562" y="2064673"/>
                  <a:pt x="1546228" y="2047023"/>
                  <a:pt x="1598544" y="2053269"/>
                </a:cubicBezTo>
                <a:cubicBezTo>
                  <a:pt x="1693138" y="2064591"/>
                  <a:pt x="1788891" y="2045575"/>
                  <a:pt x="1871982" y="1998961"/>
                </a:cubicBezTo>
                <a:cubicBezTo>
                  <a:pt x="1918776" y="1973346"/>
                  <a:pt x="1966205" y="1975428"/>
                  <a:pt x="2014991" y="1971807"/>
                </a:cubicBezTo>
                <a:cubicBezTo>
                  <a:pt x="2041185" y="1968766"/>
                  <a:pt x="2067162" y="1964014"/>
                  <a:pt x="2092741" y="1957597"/>
                </a:cubicBezTo>
                <a:cubicBezTo>
                  <a:pt x="2098534" y="1956511"/>
                  <a:pt x="2105594" y="1951170"/>
                  <a:pt x="2109486" y="1953071"/>
                </a:cubicBezTo>
                <a:cubicBezTo>
                  <a:pt x="2156733" y="1975518"/>
                  <a:pt x="2207058" y="1993802"/>
                  <a:pt x="2249418" y="2023490"/>
                </a:cubicBezTo>
                <a:cubicBezTo>
                  <a:pt x="2296937" y="2056798"/>
                  <a:pt x="2336672" y="2101149"/>
                  <a:pt x="2380570" y="2139798"/>
                </a:cubicBezTo>
                <a:cubicBezTo>
                  <a:pt x="2410439" y="2165956"/>
                  <a:pt x="2458682" y="2159620"/>
                  <a:pt x="2473164" y="2123416"/>
                </a:cubicBezTo>
                <a:cubicBezTo>
                  <a:pt x="2496697" y="2064220"/>
                  <a:pt x="2512899" y="2002129"/>
                  <a:pt x="2534531" y="1942391"/>
                </a:cubicBezTo>
                <a:cubicBezTo>
                  <a:pt x="2541501" y="1923021"/>
                  <a:pt x="2554263" y="1893333"/>
                  <a:pt x="2567387" y="1891704"/>
                </a:cubicBezTo>
                <a:cubicBezTo>
                  <a:pt x="2586304" y="1889260"/>
                  <a:pt x="2614725" y="1902565"/>
                  <a:pt x="2627487" y="1918857"/>
                </a:cubicBezTo>
                <a:cubicBezTo>
                  <a:pt x="2701164" y="2011062"/>
                  <a:pt x="2772732" y="2104951"/>
                  <a:pt x="2842182" y="2200532"/>
                </a:cubicBezTo>
                <a:cubicBezTo>
                  <a:pt x="2869336" y="2238094"/>
                  <a:pt x="2885990" y="2283803"/>
                  <a:pt x="2914592" y="2320460"/>
                </a:cubicBezTo>
                <a:cubicBezTo>
                  <a:pt x="2928893" y="2338563"/>
                  <a:pt x="2957948" y="2348157"/>
                  <a:pt x="2982205" y="2354312"/>
                </a:cubicBezTo>
                <a:cubicBezTo>
                  <a:pt x="2987636" y="2355670"/>
                  <a:pt x="3004561" y="2327158"/>
                  <a:pt x="3009359" y="2310957"/>
                </a:cubicBezTo>
                <a:cubicBezTo>
                  <a:pt x="3019948" y="2276743"/>
                  <a:pt x="3025922" y="2241081"/>
                  <a:pt x="3034159" y="2206053"/>
                </a:cubicBezTo>
                <a:cubicBezTo>
                  <a:pt x="3036512" y="2195825"/>
                  <a:pt x="3044387" y="2184511"/>
                  <a:pt x="3041943" y="2175913"/>
                </a:cubicBezTo>
                <a:cubicBezTo>
                  <a:pt x="3024836" y="2113549"/>
                  <a:pt x="3064300" y="2104951"/>
                  <a:pt x="3110189" y="2100968"/>
                </a:cubicBezTo>
                <a:cubicBezTo>
                  <a:pt x="3125214" y="2099701"/>
                  <a:pt x="3139968" y="2096171"/>
                  <a:pt x="3154993" y="2094813"/>
                </a:cubicBezTo>
                <a:cubicBezTo>
                  <a:pt x="3271301" y="2084767"/>
                  <a:pt x="3354120" y="1998508"/>
                  <a:pt x="3368602" y="1882562"/>
                </a:cubicBezTo>
                <a:cubicBezTo>
                  <a:pt x="3371408" y="1860477"/>
                  <a:pt x="3402544" y="1834952"/>
                  <a:pt x="3426620" y="1824091"/>
                </a:cubicBezTo>
                <a:cubicBezTo>
                  <a:pt x="3480384" y="1799472"/>
                  <a:pt x="3539036" y="1785624"/>
                  <a:pt x="3593434" y="1762181"/>
                </a:cubicBezTo>
                <a:cubicBezTo>
                  <a:pt x="3615791" y="1752587"/>
                  <a:pt x="3634346" y="1731316"/>
                  <a:pt x="3651271" y="1712308"/>
                </a:cubicBezTo>
                <a:cubicBezTo>
                  <a:pt x="3684942" y="1674474"/>
                  <a:pt x="3713997" y="1632205"/>
                  <a:pt x="3749930" y="1596634"/>
                </a:cubicBezTo>
                <a:cubicBezTo>
                  <a:pt x="3764231" y="1582605"/>
                  <a:pt x="3791203" y="1580704"/>
                  <a:pt x="3813288" y="1575092"/>
                </a:cubicBezTo>
                <a:cubicBezTo>
                  <a:pt x="3857096" y="1563688"/>
                  <a:pt x="3900995" y="1552464"/>
                  <a:pt x="3945346" y="1543232"/>
                </a:cubicBezTo>
                <a:cubicBezTo>
                  <a:pt x="3976754" y="1536715"/>
                  <a:pt x="4009428" y="1528026"/>
                  <a:pt x="4040655" y="1530560"/>
                </a:cubicBezTo>
                <a:cubicBezTo>
                  <a:pt x="4083196" y="1533909"/>
                  <a:pt x="4116233" y="1533094"/>
                  <a:pt x="4148636" y="1496075"/>
                </a:cubicBezTo>
                <a:cubicBezTo>
                  <a:pt x="4168458" y="1473266"/>
                  <a:pt x="4208012" y="1460413"/>
                  <a:pt x="4240144" y="1457154"/>
                </a:cubicBezTo>
                <a:cubicBezTo>
                  <a:pt x="4318609" y="1448719"/>
                  <a:pt x="4397509" y="1468586"/>
                  <a:pt x="4462623" y="1513182"/>
                </a:cubicBezTo>
                <a:cubicBezTo>
                  <a:pt x="4496475" y="1536443"/>
                  <a:pt x="4511591" y="1585591"/>
                  <a:pt x="4539649" y="1619081"/>
                </a:cubicBezTo>
                <a:cubicBezTo>
                  <a:pt x="4558204" y="1641347"/>
                  <a:pt x="4583910" y="1671850"/>
                  <a:pt x="4607534" y="1672936"/>
                </a:cubicBezTo>
                <a:cubicBezTo>
                  <a:pt x="4686913" y="1676375"/>
                  <a:pt x="4713976" y="1736294"/>
                  <a:pt x="4749004" y="1787977"/>
                </a:cubicBezTo>
                <a:cubicBezTo>
                  <a:pt x="4776158" y="1828074"/>
                  <a:pt x="4795708" y="1873692"/>
                  <a:pt x="4824220" y="1912793"/>
                </a:cubicBezTo>
                <a:cubicBezTo>
                  <a:pt x="4852731" y="1951895"/>
                  <a:pt x="4888665" y="1943115"/>
                  <a:pt x="4904142" y="1896772"/>
                </a:cubicBezTo>
                <a:cubicBezTo>
                  <a:pt x="4916543" y="1859934"/>
                  <a:pt x="4931296" y="1823729"/>
                  <a:pt x="4940347" y="1786167"/>
                </a:cubicBezTo>
                <a:cubicBezTo>
                  <a:pt x="4950303" y="1745708"/>
                  <a:pt x="4983793" y="1729868"/>
                  <a:pt x="5013390" y="1712942"/>
                </a:cubicBezTo>
                <a:cubicBezTo>
                  <a:pt x="5121009" y="1651303"/>
                  <a:pt x="5188169" y="1556537"/>
                  <a:pt x="5236322" y="1446746"/>
                </a:cubicBezTo>
                <a:cubicBezTo>
                  <a:pt x="5255510" y="1402847"/>
                  <a:pt x="5289000" y="1388275"/>
                  <a:pt x="5326834" y="1401490"/>
                </a:cubicBezTo>
                <a:cubicBezTo>
                  <a:pt x="5416532" y="1432626"/>
                  <a:pt x="5484507" y="1401490"/>
                  <a:pt x="5546508" y="1340485"/>
                </a:cubicBezTo>
                <a:cubicBezTo>
                  <a:pt x="5571580" y="1316046"/>
                  <a:pt x="5595474" y="1310525"/>
                  <a:pt x="5631046" y="1327179"/>
                </a:cubicBezTo>
                <a:cubicBezTo>
                  <a:pt x="5693861" y="1356595"/>
                  <a:pt x="5760659" y="1376870"/>
                  <a:pt x="5832345" y="1365285"/>
                </a:cubicBezTo>
                <a:cubicBezTo>
                  <a:pt x="5841360" y="1363303"/>
                  <a:pt x="5850729" y="1363773"/>
                  <a:pt x="5859499" y="1366642"/>
                </a:cubicBezTo>
                <a:cubicBezTo>
                  <a:pt x="5926387" y="1394701"/>
                  <a:pt x="5978342" y="1371621"/>
                  <a:pt x="6020520" y="1319214"/>
                </a:cubicBezTo>
                <a:cubicBezTo>
                  <a:pt x="6052290" y="1279660"/>
                  <a:pt x="6087952" y="1302017"/>
                  <a:pt x="6123071" y="1309529"/>
                </a:cubicBezTo>
                <a:cubicBezTo>
                  <a:pt x="6145065" y="1314236"/>
                  <a:pt x="6174482" y="1330166"/>
                  <a:pt x="6187425" y="1321477"/>
                </a:cubicBezTo>
                <a:cubicBezTo>
                  <a:pt x="6219738" y="1299573"/>
                  <a:pt x="6254585" y="1271242"/>
                  <a:pt x="6270244" y="1237210"/>
                </a:cubicBezTo>
                <a:cubicBezTo>
                  <a:pt x="6301380" y="1169416"/>
                  <a:pt x="6321835" y="1096463"/>
                  <a:pt x="6343740" y="1024778"/>
                </a:cubicBezTo>
                <a:cubicBezTo>
                  <a:pt x="6358312" y="977168"/>
                  <a:pt x="6384380" y="962324"/>
                  <a:pt x="6429907" y="982327"/>
                </a:cubicBezTo>
                <a:cubicBezTo>
                  <a:pt x="6468284" y="999163"/>
                  <a:pt x="6506028" y="1017899"/>
                  <a:pt x="6545219" y="1032562"/>
                </a:cubicBezTo>
                <a:cubicBezTo>
                  <a:pt x="6601428" y="1053651"/>
                  <a:pt x="6650033" y="1028127"/>
                  <a:pt x="6699090" y="1004503"/>
                </a:cubicBezTo>
                <a:cubicBezTo>
                  <a:pt x="6797387" y="957346"/>
                  <a:pt x="6813588" y="960695"/>
                  <a:pt x="6893239" y="1033919"/>
                </a:cubicBezTo>
                <a:cubicBezTo>
                  <a:pt x="6896588" y="1036997"/>
                  <a:pt x="6900209" y="1039803"/>
                  <a:pt x="6903196" y="1042970"/>
                </a:cubicBezTo>
                <a:cubicBezTo>
                  <a:pt x="6975606" y="1123798"/>
                  <a:pt x="6996605" y="1123708"/>
                  <a:pt x="7079152" y="1044057"/>
                </a:cubicBezTo>
                <a:cubicBezTo>
                  <a:pt x="7127757" y="997171"/>
                  <a:pt x="7173013" y="1013373"/>
                  <a:pt x="7222885" y="1013192"/>
                </a:cubicBezTo>
                <a:cubicBezTo>
                  <a:pt x="7250265" y="1013427"/>
                  <a:pt x="7277636" y="1011789"/>
                  <a:pt x="7304799" y="1008304"/>
                </a:cubicBezTo>
                <a:cubicBezTo>
                  <a:pt x="7347158" y="1002240"/>
                  <a:pt x="7389427" y="985495"/>
                  <a:pt x="7431516" y="987306"/>
                </a:cubicBezTo>
                <a:cubicBezTo>
                  <a:pt x="7493788" y="989930"/>
                  <a:pt x="7539316" y="966488"/>
                  <a:pt x="7567284" y="915982"/>
                </a:cubicBezTo>
                <a:cubicBezTo>
                  <a:pt x="7605299" y="846559"/>
                  <a:pt x="7642952" y="812979"/>
                  <a:pt x="7729482" y="852623"/>
                </a:cubicBezTo>
                <a:cubicBezTo>
                  <a:pt x="7790125" y="880592"/>
                  <a:pt x="7859457" y="852623"/>
                  <a:pt x="7915304" y="812979"/>
                </a:cubicBezTo>
                <a:cubicBezTo>
                  <a:pt x="7951509" y="787273"/>
                  <a:pt x="7984002" y="763650"/>
                  <a:pt x="8032336" y="787364"/>
                </a:cubicBezTo>
                <a:cubicBezTo>
                  <a:pt x="8047813" y="794967"/>
                  <a:pt x="8074786" y="788903"/>
                  <a:pt x="8092346" y="780485"/>
                </a:cubicBezTo>
                <a:cubicBezTo>
                  <a:pt x="8133800" y="760572"/>
                  <a:pt x="8170458" y="724548"/>
                  <a:pt x="8213451" y="715226"/>
                </a:cubicBezTo>
                <a:cubicBezTo>
                  <a:pt x="8273732" y="702101"/>
                  <a:pt x="8337906" y="707079"/>
                  <a:pt x="8400358" y="704726"/>
                </a:cubicBezTo>
                <a:cubicBezTo>
                  <a:pt x="8470867" y="702101"/>
                  <a:pt x="8539657" y="722829"/>
                  <a:pt x="8611886" y="683908"/>
                </a:cubicBezTo>
                <a:cubicBezTo>
                  <a:pt x="8664220" y="657597"/>
                  <a:pt x="8724157" y="650609"/>
                  <a:pt x="8781144" y="664177"/>
                </a:cubicBezTo>
                <a:cubicBezTo>
                  <a:pt x="8896275" y="689792"/>
                  <a:pt x="9012765" y="696761"/>
                  <a:pt x="9116039" y="616115"/>
                </a:cubicBezTo>
                <a:cubicBezTo>
                  <a:pt x="9168083" y="575565"/>
                  <a:pt x="9233705" y="594211"/>
                  <a:pt x="9291995" y="596021"/>
                </a:cubicBezTo>
                <a:cubicBezTo>
                  <a:pt x="9357435" y="598012"/>
                  <a:pt x="9413915" y="580543"/>
                  <a:pt x="9474467" y="559273"/>
                </a:cubicBezTo>
                <a:cubicBezTo>
                  <a:pt x="9520900" y="542890"/>
                  <a:pt x="9572945" y="528408"/>
                  <a:pt x="9631144" y="542709"/>
                </a:cubicBezTo>
                <a:cubicBezTo>
                  <a:pt x="9692783" y="557915"/>
                  <a:pt x="9761120" y="560812"/>
                  <a:pt x="9823302" y="521982"/>
                </a:cubicBezTo>
                <a:cubicBezTo>
                  <a:pt x="9891910" y="479441"/>
                  <a:pt x="9965587" y="485053"/>
                  <a:pt x="9987763" y="529042"/>
                </a:cubicBezTo>
                <a:cubicBezTo>
                  <a:pt x="10004598" y="562532"/>
                  <a:pt x="10018627" y="597379"/>
                  <a:pt x="10033019" y="632045"/>
                </a:cubicBezTo>
                <a:cubicBezTo>
                  <a:pt x="10058996" y="695404"/>
                  <a:pt x="10058181" y="694046"/>
                  <a:pt x="10118824" y="663724"/>
                </a:cubicBezTo>
                <a:cubicBezTo>
                  <a:pt x="10152223" y="647070"/>
                  <a:pt x="10188881" y="637023"/>
                  <a:pt x="10222461" y="620550"/>
                </a:cubicBezTo>
                <a:cubicBezTo>
                  <a:pt x="10277402" y="593396"/>
                  <a:pt x="10331075" y="563618"/>
                  <a:pt x="10385383" y="535378"/>
                </a:cubicBezTo>
                <a:cubicBezTo>
                  <a:pt x="10397240" y="529223"/>
                  <a:pt x="10410002" y="520624"/>
                  <a:pt x="10422492" y="520443"/>
                </a:cubicBezTo>
                <a:cubicBezTo>
                  <a:pt x="10524590" y="519448"/>
                  <a:pt x="10597000" y="455455"/>
                  <a:pt x="10675384" y="403863"/>
                </a:cubicBezTo>
                <a:cubicBezTo>
                  <a:pt x="10683349" y="397102"/>
                  <a:pt x="10692582" y="392079"/>
                  <a:pt x="10702538" y="389110"/>
                </a:cubicBezTo>
                <a:cubicBezTo>
                  <a:pt x="10795585" y="376619"/>
                  <a:pt x="10869261" y="322674"/>
                  <a:pt x="10931896" y="262393"/>
                </a:cubicBezTo>
                <a:cubicBezTo>
                  <a:pt x="10973712" y="221843"/>
                  <a:pt x="11020236" y="170613"/>
                  <a:pt x="11014443" y="99471"/>
                </a:cubicBezTo>
                <a:cubicBezTo>
                  <a:pt x="11013538" y="88338"/>
                  <a:pt x="11022589" y="76300"/>
                  <a:pt x="11026933" y="64624"/>
                </a:cubicBezTo>
                <a:cubicBezTo>
                  <a:pt x="11038429" y="72136"/>
                  <a:pt x="11052096" y="77567"/>
                  <a:pt x="11060876" y="87342"/>
                </a:cubicBezTo>
                <a:cubicBezTo>
                  <a:pt x="11103055" y="134318"/>
                  <a:pt x="11112378" y="194237"/>
                  <a:pt x="11119527" y="253342"/>
                </a:cubicBezTo>
                <a:cubicBezTo>
                  <a:pt x="11129755" y="337246"/>
                  <a:pt x="11165779" y="361142"/>
                  <a:pt x="11249051" y="354896"/>
                </a:cubicBezTo>
                <a:cubicBezTo>
                  <a:pt x="11298742" y="351185"/>
                  <a:pt x="11344631" y="348651"/>
                  <a:pt x="11387987" y="321226"/>
                </a:cubicBezTo>
                <a:cubicBezTo>
                  <a:pt x="11395952" y="316157"/>
                  <a:pt x="11419485" y="324122"/>
                  <a:pt x="11427813" y="333355"/>
                </a:cubicBezTo>
                <a:cubicBezTo>
                  <a:pt x="11454966" y="364129"/>
                  <a:pt x="11485469" y="364762"/>
                  <a:pt x="11516786" y="344669"/>
                </a:cubicBezTo>
                <a:cubicBezTo>
                  <a:pt x="11542853" y="328014"/>
                  <a:pt x="11565663" y="306110"/>
                  <a:pt x="11591096" y="288098"/>
                </a:cubicBezTo>
                <a:cubicBezTo>
                  <a:pt x="11601505" y="280767"/>
                  <a:pt x="11615987" y="271716"/>
                  <a:pt x="11626758" y="273707"/>
                </a:cubicBezTo>
                <a:cubicBezTo>
                  <a:pt x="11692198" y="285836"/>
                  <a:pt x="11714103" y="238679"/>
                  <a:pt x="11736278" y="194509"/>
                </a:cubicBezTo>
                <a:cubicBezTo>
                  <a:pt x="11760264" y="146537"/>
                  <a:pt x="11779181" y="95941"/>
                  <a:pt x="11802262" y="47426"/>
                </a:cubicBezTo>
                <a:cubicBezTo>
                  <a:pt x="11827604" y="-5795"/>
                  <a:pt x="11865620" y="-14756"/>
                  <a:pt x="11912596" y="21268"/>
                </a:cubicBezTo>
                <a:cubicBezTo>
                  <a:pt x="11940926" y="43082"/>
                  <a:pt x="11964912" y="71050"/>
                  <a:pt x="11994691" y="90148"/>
                </a:cubicBezTo>
                <a:cubicBezTo>
                  <a:pt x="12028180" y="110350"/>
                  <a:pt x="12063299" y="127502"/>
                  <a:pt x="12099866" y="141378"/>
                </a:cubicBezTo>
                <a:cubicBezTo>
                  <a:pt x="12113262" y="146673"/>
                  <a:pt x="12128287" y="146673"/>
                  <a:pt x="12141683" y="141378"/>
                </a:cubicBezTo>
                <a:cubicBezTo>
                  <a:pt x="12180602" y="122189"/>
                  <a:pt x="12185581" y="141378"/>
                  <a:pt x="12185581" y="173691"/>
                </a:cubicBezTo>
                <a:cubicBezTo>
                  <a:pt x="12185581" y="264203"/>
                  <a:pt x="12187662" y="354082"/>
                  <a:pt x="12187662" y="444232"/>
                </a:cubicBezTo>
                <a:cubicBezTo>
                  <a:pt x="12187662" y="619102"/>
                  <a:pt x="12185218" y="793971"/>
                  <a:pt x="12186123" y="969203"/>
                </a:cubicBezTo>
                <a:cubicBezTo>
                  <a:pt x="12187120" y="1162175"/>
                  <a:pt x="12192460" y="1355057"/>
                  <a:pt x="12192822" y="1548029"/>
                </a:cubicBezTo>
                <a:cubicBezTo>
                  <a:pt x="12192822" y="1784447"/>
                  <a:pt x="12190649" y="2020956"/>
                  <a:pt x="12189020" y="2257374"/>
                </a:cubicBezTo>
                <a:cubicBezTo>
                  <a:pt x="12188386" y="2361372"/>
                  <a:pt x="12186123" y="2465552"/>
                  <a:pt x="12186667" y="2569278"/>
                </a:cubicBezTo>
                <a:cubicBezTo>
                  <a:pt x="12186667" y="2599600"/>
                  <a:pt x="12179607" y="2611639"/>
                  <a:pt x="12146570" y="2611457"/>
                </a:cubicBezTo>
                <a:cubicBezTo>
                  <a:pt x="11891959" y="2610371"/>
                  <a:pt x="11637349" y="2611457"/>
                  <a:pt x="11382738" y="2611457"/>
                </a:cubicBezTo>
                <a:lnTo>
                  <a:pt x="10808890" y="2611910"/>
                </a:lnTo>
                <a:lnTo>
                  <a:pt x="10148965" y="2611910"/>
                </a:lnTo>
                <a:lnTo>
                  <a:pt x="9488949" y="2611910"/>
                </a:lnTo>
                <a:lnTo>
                  <a:pt x="8837986" y="261191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2"/>
          <p:cNvSpPr/>
          <p:nvPr/>
        </p:nvSpPr>
        <p:spPr>
          <a:xfrm rot="-5400000">
            <a:off x="5078600" y="-255366"/>
            <a:ext cx="2537285" cy="11688619"/>
          </a:xfrm>
          <a:custGeom>
            <a:avLst/>
            <a:gdLst/>
            <a:ahLst/>
            <a:cxnLst/>
            <a:rect l="l" t="t" r="r" b="b"/>
            <a:pathLst>
              <a:path w="2537285" h="11688619" extrusionOk="0">
                <a:moveTo>
                  <a:pt x="192626" y="18000"/>
                </a:moveTo>
                <a:lnTo>
                  <a:pt x="2806" y="18000"/>
                </a:lnTo>
                <a:lnTo>
                  <a:pt x="2806" y="0"/>
                </a:lnTo>
                <a:lnTo>
                  <a:pt x="186164" y="0"/>
                </a:lnTo>
                <a:close/>
                <a:moveTo>
                  <a:pt x="273144" y="468764"/>
                </a:moveTo>
                <a:lnTo>
                  <a:pt x="2617" y="468764"/>
                </a:lnTo>
                <a:lnTo>
                  <a:pt x="2692" y="450764"/>
                </a:lnTo>
                <a:lnTo>
                  <a:pt x="270081" y="450764"/>
                </a:lnTo>
                <a:close/>
                <a:moveTo>
                  <a:pt x="613463" y="1370293"/>
                </a:moveTo>
                <a:lnTo>
                  <a:pt x="360018" y="1370293"/>
                </a:lnTo>
                <a:lnTo>
                  <a:pt x="360018" y="1803060"/>
                </a:lnTo>
                <a:lnTo>
                  <a:pt x="540959" y="1803060"/>
                </a:lnTo>
                <a:lnTo>
                  <a:pt x="532269" y="1813419"/>
                </a:lnTo>
                <a:lnTo>
                  <a:pt x="525111" y="1821060"/>
                </a:lnTo>
                <a:lnTo>
                  <a:pt x="360018" y="1821060"/>
                </a:lnTo>
                <a:lnTo>
                  <a:pt x="360017" y="2253824"/>
                </a:lnTo>
                <a:lnTo>
                  <a:pt x="523454" y="2253824"/>
                </a:lnTo>
                <a:lnTo>
                  <a:pt x="499838" y="2271824"/>
                </a:lnTo>
                <a:lnTo>
                  <a:pt x="360017" y="2271824"/>
                </a:lnTo>
                <a:lnTo>
                  <a:pt x="360017" y="2369623"/>
                </a:lnTo>
                <a:lnTo>
                  <a:pt x="351075" y="2374911"/>
                </a:lnTo>
                <a:lnTo>
                  <a:pt x="342017" y="2380494"/>
                </a:lnTo>
                <a:lnTo>
                  <a:pt x="342017" y="2271824"/>
                </a:lnTo>
                <a:lnTo>
                  <a:pt x="91" y="2271824"/>
                </a:lnTo>
                <a:lnTo>
                  <a:pt x="91" y="2253824"/>
                </a:lnTo>
                <a:lnTo>
                  <a:pt x="342017" y="2253824"/>
                </a:lnTo>
                <a:lnTo>
                  <a:pt x="342018" y="1821060"/>
                </a:lnTo>
                <a:lnTo>
                  <a:pt x="91" y="1821060"/>
                </a:lnTo>
                <a:lnTo>
                  <a:pt x="91" y="1803060"/>
                </a:lnTo>
                <a:lnTo>
                  <a:pt x="342018" y="1803060"/>
                </a:lnTo>
                <a:lnTo>
                  <a:pt x="342018" y="1370293"/>
                </a:lnTo>
                <a:lnTo>
                  <a:pt x="91" y="1370293"/>
                </a:lnTo>
                <a:lnTo>
                  <a:pt x="91" y="1352293"/>
                </a:lnTo>
                <a:lnTo>
                  <a:pt x="342018" y="1352293"/>
                </a:lnTo>
                <a:lnTo>
                  <a:pt x="342018" y="919529"/>
                </a:lnTo>
                <a:lnTo>
                  <a:pt x="748" y="919529"/>
                </a:lnTo>
                <a:lnTo>
                  <a:pt x="822" y="901529"/>
                </a:lnTo>
                <a:lnTo>
                  <a:pt x="342018" y="901529"/>
                </a:lnTo>
                <a:lnTo>
                  <a:pt x="342018" y="679911"/>
                </a:lnTo>
                <a:lnTo>
                  <a:pt x="354084" y="696724"/>
                </a:lnTo>
                <a:lnTo>
                  <a:pt x="360018" y="710043"/>
                </a:lnTo>
                <a:lnTo>
                  <a:pt x="360018" y="901529"/>
                </a:lnTo>
                <a:lnTo>
                  <a:pt x="404322" y="901529"/>
                </a:lnTo>
                <a:lnTo>
                  <a:pt x="405805" y="906111"/>
                </a:lnTo>
                <a:lnTo>
                  <a:pt x="416950" y="919529"/>
                </a:lnTo>
                <a:lnTo>
                  <a:pt x="360018" y="919529"/>
                </a:lnTo>
                <a:lnTo>
                  <a:pt x="360018" y="1352293"/>
                </a:lnTo>
                <a:lnTo>
                  <a:pt x="605220" y="1352293"/>
                </a:lnTo>
                <a:lnTo>
                  <a:pt x="612949" y="1369049"/>
                </a:lnTo>
                <a:close/>
                <a:moveTo>
                  <a:pt x="757824" y="10836353"/>
                </a:moveTo>
                <a:lnTo>
                  <a:pt x="360017" y="10836353"/>
                </a:lnTo>
                <a:lnTo>
                  <a:pt x="360017" y="11269126"/>
                </a:lnTo>
                <a:lnTo>
                  <a:pt x="757824" y="11269126"/>
                </a:lnTo>
                <a:close/>
                <a:moveTo>
                  <a:pt x="757824" y="10385588"/>
                </a:moveTo>
                <a:lnTo>
                  <a:pt x="360017" y="10385588"/>
                </a:lnTo>
                <a:lnTo>
                  <a:pt x="360017" y="10818353"/>
                </a:lnTo>
                <a:lnTo>
                  <a:pt x="757824" y="10818353"/>
                </a:lnTo>
                <a:close/>
                <a:moveTo>
                  <a:pt x="757824" y="9934823"/>
                </a:moveTo>
                <a:lnTo>
                  <a:pt x="360017" y="9934823"/>
                </a:lnTo>
                <a:lnTo>
                  <a:pt x="360017" y="10367588"/>
                </a:lnTo>
                <a:lnTo>
                  <a:pt x="757824" y="10367588"/>
                </a:lnTo>
                <a:close/>
                <a:moveTo>
                  <a:pt x="757824" y="9484058"/>
                </a:moveTo>
                <a:lnTo>
                  <a:pt x="360017" y="9484058"/>
                </a:lnTo>
                <a:lnTo>
                  <a:pt x="360017" y="9916823"/>
                </a:lnTo>
                <a:lnTo>
                  <a:pt x="757824" y="9916823"/>
                </a:lnTo>
                <a:close/>
                <a:moveTo>
                  <a:pt x="757824" y="9033293"/>
                </a:moveTo>
                <a:lnTo>
                  <a:pt x="360017" y="9033293"/>
                </a:lnTo>
                <a:lnTo>
                  <a:pt x="360017" y="9466058"/>
                </a:lnTo>
                <a:lnTo>
                  <a:pt x="757824" y="9466058"/>
                </a:lnTo>
                <a:close/>
                <a:moveTo>
                  <a:pt x="757824" y="8582528"/>
                </a:moveTo>
                <a:lnTo>
                  <a:pt x="360017" y="8582528"/>
                </a:lnTo>
                <a:lnTo>
                  <a:pt x="360017" y="9015293"/>
                </a:lnTo>
                <a:lnTo>
                  <a:pt x="757824" y="9015293"/>
                </a:lnTo>
                <a:close/>
                <a:moveTo>
                  <a:pt x="757824" y="8131763"/>
                </a:moveTo>
                <a:lnTo>
                  <a:pt x="360017" y="8131763"/>
                </a:lnTo>
                <a:lnTo>
                  <a:pt x="360017" y="8564528"/>
                </a:lnTo>
                <a:lnTo>
                  <a:pt x="757824" y="8564528"/>
                </a:lnTo>
                <a:close/>
                <a:moveTo>
                  <a:pt x="757824" y="7680999"/>
                </a:moveTo>
                <a:lnTo>
                  <a:pt x="360017" y="7680999"/>
                </a:lnTo>
                <a:lnTo>
                  <a:pt x="360017" y="8113763"/>
                </a:lnTo>
                <a:lnTo>
                  <a:pt x="757824" y="8113763"/>
                </a:lnTo>
                <a:close/>
                <a:moveTo>
                  <a:pt x="757824" y="7230234"/>
                </a:moveTo>
                <a:lnTo>
                  <a:pt x="360017" y="7230234"/>
                </a:lnTo>
                <a:lnTo>
                  <a:pt x="360017" y="7662999"/>
                </a:lnTo>
                <a:lnTo>
                  <a:pt x="757824" y="7662999"/>
                </a:lnTo>
                <a:close/>
                <a:moveTo>
                  <a:pt x="757824" y="6779469"/>
                </a:moveTo>
                <a:lnTo>
                  <a:pt x="360017" y="6779469"/>
                </a:lnTo>
                <a:lnTo>
                  <a:pt x="360017" y="7212234"/>
                </a:lnTo>
                <a:lnTo>
                  <a:pt x="757824" y="7212234"/>
                </a:lnTo>
                <a:close/>
                <a:moveTo>
                  <a:pt x="757824" y="6328704"/>
                </a:moveTo>
                <a:lnTo>
                  <a:pt x="360017" y="6328704"/>
                </a:lnTo>
                <a:lnTo>
                  <a:pt x="360017" y="6761469"/>
                </a:lnTo>
                <a:lnTo>
                  <a:pt x="757824" y="6761469"/>
                </a:lnTo>
                <a:close/>
                <a:moveTo>
                  <a:pt x="757824" y="5877939"/>
                </a:moveTo>
                <a:lnTo>
                  <a:pt x="360017" y="5877939"/>
                </a:lnTo>
                <a:lnTo>
                  <a:pt x="360017" y="6310704"/>
                </a:lnTo>
                <a:lnTo>
                  <a:pt x="757824" y="6310704"/>
                </a:lnTo>
                <a:close/>
                <a:moveTo>
                  <a:pt x="757824" y="5427176"/>
                </a:moveTo>
                <a:lnTo>
                  <a:pt x="360017" y="5427176"/>
                </a:lnTo>
                <a:lnTo>
                  <a:pt x="360017" y="5859939"/>
                </a:lnTo>
                <a:lnTo>
                  <a:pt x="757824" y="5859939"/>
                </a:lnTo>
                <a:close/>
                <a:moveTo>
                  <a:pt x="757824" y="4976410"/>
                </a:moveTo>
                <a:lnTo>
                  <a:pt x="360017" y="4976410"/>
                </a:lnTo>
                <a:lnTo>
                  <a:pt x="360017" y="5409175"/>
                </a:lnTo>
                <a:lnTo>
                  <a:pt x="757824" y="5409175"/>
                </a:lnTo>
                <a:close/>
                <a:moveTo>
                  <a:pt x="757824" y="4525646"/>
                </a:moveTo>
                <a:lnTo>
                  <a:pt x="360017" y="4525646"/>
                </a:lnTo>
                <a:lnTo>
                  <a:pt x="360017" y="4958411"/>
                </a:lnTo>
                <a:lnTo>
                  <a:pt x="757824" y="4958411"/>
                </a:lnTo>
                <a:close/>
                <a:moveTo>
                  <a:pt x="757824" y="3624118"/>
                </a:moveTo>
                <a:lnTo>
                  <a:pt x="360017" y="3624118"/>
                </a:lnTo>
                <a:lnTo>
                  <a:pt x="360017" y="4056879"/>
                </a:lnTo>
                <a:lnTo>
                  <a:pt x="757824" y="4056879"/>
                </a:lnTo>
                <a:close/>
                <a:moveTo>
                  <a:pt x="757824" y="3173355"/>
                </a:moveTo>
                <a:lnTo>
                  <a:pt x="360017" y="3173355"/>
                </a:lnTo>
                <a:lnTo>
                  <a:pt x="360017" y="3606118"/>
                </a:lnTo>
                <a:lnTo>
                  <a:pt x="757824" y="3606118"/>
                </a:lnTo>
                <a:close/>
                <a:moveTo>
                  <a:pt x="1173631" y="10836353"/>
                </a:moveTo>
                <a:lnTo>
                  <a:pt x="775824" y="10836353"/>
                </a:lnTo>
                <a:lnTo>
                  <a:pt x="775824" y="11269126"/>
                </a:lnTo>
                <a:lnTo>
                  <a:pt x="1173631" y="11269126"/>
                </a:lnTo>
                <a:close/>
                <a:moveTo>
                  <a:pt x="1173631" y="10385588"/>
                </a:moveTo>
                <a:lnTo>
                  <a:pt x="775824" y="10385588"/>
                </a:lnTo>
                <a:lnTo>
                  <a:pt x="775824" y="10818353"/>
                </a:lnTo>
                <a:lnTo>
                  <a:pt x="1173631" y="10818353"/>
                </a:lnTo>
                <a:close/>
                <a:moveTo>
                  <a:pt x="1173631" y="9934823"/>
                </a:moveTo>
                <a:lnTo>
                  <a:pt x="775824" y="9934823"/>
                </a:lnTo>
                <a:lnTo>
                  <a:pt x="775824" y="10367588"/>
                </a:lnTo>
                <a:lnTo>
                  <a:pt x="1173631" y="10367588"/>
                </a:lnTo>
                <a:close/>
                <a:moveTo>
                  <a:pt x="1173631" y="9484058"/>
                </a:moveTo>
                <a:lnTo>
                  <a:pt x="775824" y="9484058"/>
                </a:lnTo>
                <a:lnTo>
                  <a:pt x="775824" y="9916823"/>
                </a:lnTo>
                <a:lnTo>
                  <a:pt x="1173631" y="9916823"/>
                </a:lnTo>
                <a:close/>
                <a:moveTo>
                  <a:pt x="1173631" y="9033293"/>
                </a:moveTo>
                <a:lnTo>
                  <a:pt x="775824" y="9033293"/>
                </a:lnTo>
                <a:lnTo>
                  <a:pt x="775824" y="9466058"/>
                </a:lnTo>
                <a:lnTo>
                  <a:pt x="1173631" y="9466058"/>
                </a:lnTo>
                <a:close/>
                <a:moveTo>
                  <a:pt x="1173631" y="8582528"/>
                </a:moveTo>
                <a:lnTo>
                  <a:pt x="775824" y="8582528"/>
                </a:lnTo>
                <a:lnTo>
                  <a:pt x="775824" y="9015293"/>
                </a:lnTo>
                <a:lnTo>
                  <a:pt x="1173631" y="9015293"/>
                </a:lnTo>
                <a:close/>
                <a:moveTo>
                  <a:pt x="1173631" y="8131763"/>
                </a:moveTo>
                <a:lnTo>
                  <a:pt x="775824" y="8131763"/>
                </a:lnTo>
                <a:lnTo>
                  <a:pt x="775824" y="8564528"/>
                </a:lnTo>
                <a:lnTo>
                  <a:pt x="1173631" y="8564528"/>
                </a:lnTo>
                <a:close/>
                <a:moveTo>
                  <a:pt x="1173631" y="7680999"/>
                </a:moveTo>
                <a:lnTo>
                  <a:pt x="775824" y="7680999"/>
                </a:lnTo>
                <a:lnTo>
                  <a:pt x="775824" y="8113763"/>
                </a:lnTo>
                <a:lnTo>
                  <a:pt x="1173631" y="8113763"/>
                </a:lnTo>
                <a:close/>
                <a:moveTo>
                  <a:pt x="1173631" y="7230234"/>
                </a:moveTo>
                <a:lnTo>
                  <a:pt x="775824" y="7230234"/>
                </a:lnTo>
                <a:lnTo>
                  <a:pt x="775824" y="7662999"/>
                </a:lnTo>
                <a:lnTo>
                  <a:pt x="1173631" y="7662999"/>
                </a:lnTo>
                <a:close/>
                <a:moveTo>
                  <a:pt x="1173631" y="6779469"/>
                </a:moveTo>
                <a:lnTo>
                  <a:pt x="775824" y="6779469"/>
                </a:lnTo>
                <a:lnTo>
                  <a:pt x="775824" y="7212234"/>
                </a:lnTo>
                <a:lnTo>
                  <a:pt x="1173631" y="7212234"/>
                </a:lnTo>
                <a:close/>
                <a:moveTo>
                  <a:pt x="1173631" y="6328704"/>
                </a:moveTo>
                <a:lnTo>
                  <a:pt x="775824" y="6328704"/>
                </a:lnTo>
                <a:lnTo>
                  <a:pt x="775824" y="6761469"/>
                </a:lnTo>
                <a:lnTo>
                  <a:pt x="1173631" y="6761469"/>
                </a:lnTo>
                <a:close/>
                <a:moveTo>
                  <a:pt x="1173631" y="5877939"/>
                </a:moveTo>
                <a:lnTo>
                  <a:pt x="775824" y="5877939"/>
                </a:lnTo>
                <a:lnTo>
                  <a:pt x="775824" y="6310704"/>
                </a:lnTo>
                <a:lnTo>
                  <a:pt x="1173631" y="6310704"/>
                </a:lnTo>
                <a:close/>
                <a:moveTo>
                  <a:pt x="1173631" y="5427176"/>
                </a:moveTo>
                <a:lnTo>
                  <a:pt x="775824" y="5427176"/>
                </a:lnTo>
                <a:lnTo>
                  <a:pt x="775824" y="5859939"/>
                </a:lnTo>
                <a:lnTo>
                  <a:pt x="1173631" y="5859939"/>
                </a:lnTo>
                <a:close/>
                <a:moveTo>
                  <a:pt x="1173631" y="4976410"/>
                </a:moveTo>
                <a:lnTo>
                  <a:pt x="775824" y="4976410"/>
                </a:lnTo>
                <a:lnTo>
                  <a:pt x="775824" y="5409175"/>
                </a:lnTo>
                <a:lnTo>
                  <a:pt x="1173631" y="5409175"/>
                </a:lnTo>
                <a:close/>
                <a:moveTo>
                  <a:pt x="1589438" y="10836354"/>
                </a:moveTo>
                <a:lnTo>
                  <a:pt x="1191631" y="10836353"/>
                </a:lnTo>
                <a:lnTo>
                  <a:pt x="1191631" y="11269126"/>
                </a:lnTo>
                <a:lnTo>
                  <a:pt x="1589438" y="11269127"/>
                </a:lnTo>
                <a:close/>
                <a:moveTo>
                  <a:pt x="1589438" y="10385589"/>
                </a:moveTo>
                <a:lnTo>
                  <a:pt x="1191631" y="10385588"/>
                </a:lnTo>
                <a:lnTo>
                  <a:pt x="1191631" y="10818353"/>
                </a:lnTo>
                <a:lnTo>
                  <a:pt x="1589438" y="10818354"/>
                </a:lnTo>
                <a:close/>
                <a:moveTo>
                  <a:pt x="1589438" y="9934824"/>
                </a:moveTo>
                <a:lnTo>
                  <a:pt x="1191631" y="9934823"/>
                </a:lnTo>
                <a:lnTo>
                  <a:pt x="1191631" y="10367588"/>
                </a:lnTo>
                <a:lnTo>
                  <a:pt x="1589438" y="10367589"/>
                </a:lnTo>
                <a:close/>
                <a:moveTo>
                  <a:pt x="1589438" y="9484059"/>
                </a:moveTo>
                <a:lnTo>
                  <a:pt x="1191631" y="9484058"/>
                </a:lnTo>
                <a:lnTo>
                  <a:pt x="1191631" y="9916823"/>
                </a:lnTo>
                <a:lnTo>
                  <a:pt x="1589438" y="9916824"/>
                </a:lnTo>
                <a:close/>
                <a:moveTo>
                  <a:pt x="1589438" y="9033294"/>
                </a:moveTo>
                <a:lnTo>
                  <a:pt x="1191631" y="9033293"/>
                </a:lnTo>
                <a:lnTo>
                  <a:pt x="1191631" y="9466058"/>
                </a:lnTo>
                <a:lnTo>
                  <a:pt x="1589438" y="9466059"/>
                </a:lnTo>
                <a:close/>
                <a:moveTo>
                  <a:pt x="1589438" y="8582529"/>
                </a:moveTo>
                <a:lnTo>
                  <a:pt x="1191631" y="8582528"/>
                </a:lnTo>
                <a:lnTo>
                  <a:pt x="1191631" y="9015293"/>
                </a:lnTo>
                <a:lnTo>
                  <a:pt x="1589438" y="9015294"/>
                </a:lnTo>
                <a:close/>
                <a:moveTo>
                  <a:pt x="1589438" y="8131764"/>
                </a:moveTo>
                <a:lnTo>
                  <a:pt x="1191631" y="8131763"/>
                </a:lnTo>
                <a:lnTo>
                  <a:pt x="1191631" y="8564528"/>
                </a:lnTo>
                <a:lnTo>
                  <a:pt x="1589438" y="8564529"/>
                </a:lnTo>
                <a:close/>
                <a:moveTo>
                  <a:pt x="1589438" y="7680999"/>
                </a:moveTo>
                <a:lnTo>
                  <a:pt x="1191631" y="7680999"/>
                </a:lnTo>
                <a:lnTo>
                  <a:pt x="1191631" y="8113763"/>
                </a:lnTo>
                <a:lnTo>
                  <a:pt x="1589438" y="8113764"/>
                </a:lnTo>
                <a:close/>
                <a:moveTo>
                  <a:pt x="1589438" y="7230234"/>
                </a:moveTo>
                <a:lnTo>
                  <a:pt x="1191631" y="7230234"/>
                </a:lnTo>
                <a:lnTo>
                  <a:pt x="1191631" y="7662999"/>
                </a:lnTo>
                <a:lnTo>
                  <a:pt x="1589438" y="7662999"/>
                </a:lnTo>
                <a:close/>
                <a:moveTo>
                  <a:pt x="1589438" y="6779469"/>
                </a:moveTo>
                <a:lnTo>
                  <a:pt x="1191631" y="6779469"/>
                </a:lnTo>
                <a:lnTo>
                  <a:pt x="1191631" y="7212234"/>
                </a:lnTo>
                <a:lnTo>
                  <a:pt x="1589438" y="7212234"/>
                </a:lnTo>
                <a:close/>
                <a:moveTo>
                  <a:pt x="2005245" y="10836354"/>
                </a:moveTo>
                <a:lnTo>
                  <a:pt x="1607438" y="10836354"/>
                </a:lnTo>
                <a:lnTo>
                  <a:pt x="1607438" y="11269127"/>
                </a:lnTo>
                <a:lnTo>
                  <a:pt x="2005245" y="11269127"/>
                </a:lnTo>
                <a:close/>
                <a:moveTo>
                  <a:pt x="2005245" y="10385589"/>
                </a:moveTo>
                <a:lnTo>
                  <a:pt x="1607438" y="10385589"/>
                </a:lnTo>
                <a:lnTo>
                  <a:pt x="1607438" y="10818354"/>
                </a:lnTo>
                <a:lnTo>
                  <a:pt x="2005245" y="10818354"/>
                </a:lnTo>
                <a:close/>
                <a:moveTo>
                  <a:pt x="2005245" y="9934824"/>
                </a:moveTo>
                <a:lnTo>
                  <a:pt x="1607438" y="9934824"/>
                </a:lnTo>
                <a:lnTo>
                  <a:pt x="1607438" y="10367589"/>
                </a:lnTo>
                <a:lnTo>
                  <a:pt x="2005245" y="10367589"/>
                </a:lnTo>
                <a:close/>
                <a:moveTo>
                  <a:pt x="2005245" y="9033294"/>
                </a:moveTo>
                <a:lnTo>
                  <a:pt x="1607438" y="9033294"/>
                </a:lnTo>
                <a:lnTo>
                  <a:pt x="1607438" y="9466059"/>
                </a:lnTo>
                <a:lnTo>
                  <a:pt x="2005245" y="9466059"/>
                </a:lnTo>
                <a:close/>
                <a:moveTo>
                  <a:pt x="2439053" y="10493016"/>
                </a:moveTo>
                <a:lnTo>
                  <a:pt x="2439053" y="10601711"/>
                </a:lnTo>
                <a:lnTo>
                  <a:pt x="2421053" y="10605039"/>
                </a:lnTo>
                <a:lnTo>
                  <a:pt x="2421053" y="10488480"/>
                </a:lnTo>
                <a:close/>
                <a:moveTo>
                  <a:pt x="2537285" y="11287127"/>
                </a:moveTo>
                <a:lnTo>
                  <a:pt x="2439053" y="11287127"/>
                </a:lnTo>
                <a:lnTo>
                  <a:pt x="2439053" y="11682594"/>
                </a:lnTo>
                <a:lnTo>
                  <a:pt x="2438219" y="11682648"/>
                </a:lnTo>
                <a:lnTo>
                  <a:pt x="2421053" y="11682780"/>
                </a:lnTo>
                <a:lnTo>
                  <a:pt x="2421053" y="11287127"/>
                </a:lnTo>
                <a:lnTo>
                  <a:pt x="2023245" y="11287127"/>
                </a:lnTo>
                <a:lnTo>
                  <a:pt x="2023245" y="11684306"/>
                </a:lnTo>
                <a:lnTo>
                  <a:pt x="2005245" y="11684253"/>
                </a:lnTo>
                <a:lnTo>
                  <a:pt x="2005245" y="11287127"/>
                </a:lnTo>
                <a:lnTo>
                  <a:pt x="1607438" y="11287127"/>
                </a:lnTo>
                <a:lnTo>
                  <a:pt x="1607438" y="11683598"/>
                </a:lnTo>
                <a:lnTo>
                  <a:pt x="1589438" y="11683807"/>
                </a:lnTo>
                <a:lnTo>
                  <a:pt x="1589438" y="11287127"/>
                </a:lnTo>
                <a:lnTo>
                  <a:pt x="1191631" y="11287126"/>
                </a:lnTo>
                <a:lnTo>
                  <a:pt x="1191631" y="11688410"/>
                </a:lnTo>
                <a:lnTo>
                  <a:pt x="1173631" y="11688619"/>
                </a:lnTo>
                <a:lnTo>
                  <a:pt x="1173631" y="11287126"/>
                </a:lnTo>
                <a:lnTo>
                  <a:pt x="775824" y="11287126"/>
                </a:lnTo>
                <a:lnTo>
                  <a:pt x="775824" y="11688345"/>
                </a:lnTo>
                <a:lnTo>
                  <a:pt x="757824" y="11688249"/>
                </a:lnTo>
                <a:lnTo>
                  <a:pt x="757824" y="11287126"/>
                </a:lnTo>
                <a:lnTo>
                  <a:pt x="360017" y="11287126"/>
                </a:lnTo>
                <a:lnTo>
                  <a:pt x="360017" y="11686116"/>
                </a:lnTo>
                <a:lnTo>
                  <a:pt x="354536" y="11686087"/>
                </a:lnTo>
                <a:lnTo>
                  <a:pt x="342017" y="11685993"/>
                </a:lnTo>
                <a:lnTo>
                  <a:pt x="342017" y="11287126"/>
                </a:lnTo>
                <a:lnTo>
                  <a:pt x="453" y="11287126"/>
                </a:lnTo>
                <a:lnTo>
                  <a:pt x="453" y="11269126"/>
                </a:lnTo>
                <a:lnTo>
                  <a:pt x="342017" y="11269126"/>
                </a:lnTo>
                <a:lnTo>
                  <a:pt x="342017" y="10836353"/>
                </a:lnTo>
                <a:lnTo>
                  <a:pt x="418" y="10836353"/>
                </a:lnTo>
                <a:lnTo>
                  <a:pt x="404" y="10818353"/>
                </a:lnTo>
                <a:lnTo>
                  <a:pt x="342017" y="10818353"/>
                </a:lnTo>
                <a:lnTo>
                  <a:pt x="342017" y="10385588"/>
                </a:lnTo>
                <a:lnTo>
                  <a:pt x="63" y="10385588"/>
                </a:lnTo>
                <a:lnTo>
                  <a:pt x="48" y="10367588"/>
                </a:lnTo>
                <a:lnTo>
                  <a:pt x="342017" y="10367588"/>
                </a:lnTo>
                <a:lnTo>
                  <a:pt x="342017" y="9934823"/>
                </a:lnTo>
                <a:lnTo>
                  <a:pt x="0" y="9934823"/>
                </a:lnTo>
                <a:lnTo>
                  <a:pt x="0" y="9916823"/>
                </a:lnTo>
                <a:lnTo>
                  <a:pt x="342017" y="9916823"/>
                </a:lnTo>
                <a:lnTo>
                  <a:pt x="342017" y="9484058"/>
                </a:lnTo>
                <a:lnTo>
                  <a:pt x="0" y="9484058"/>
                </a:lnTo>
                <a:lnTo>
                  <a:pt x="0" y="9466058"/>
                </a:lnTo>
                <a:lnTo>
                  <a:pt x="342017" y="9466058"/>
                </a:lnTo>
                <a:lnTo>
                  <a:pt x="342017" y="9033293"/>
                </a:lnTo>
                <a:lnTo>
                  <a:pt x="0" y="9033293"/>
                </a:lnTo>
                <a:lnTo>
                  <a:pt x="0" y="9015293"/>
                </a:lnTo>
                <a:lnTo>
                  <a:pt x="342017" y="9015293"/>
                </a:lnTo>
                <a:lnTo>
                  <a:pt x="342017" y="8582528"/>
                </a:lnTo>
                <a:lnTo>
                  <a:pt x="0" y="8582528"/>
                </a:lnTo>
                <a:lnTo>
                  <a:pt x="0" y="8564528"/>
                </a:lnTo>
                <a:lnTo>
                  <a:pt x="342017" y="8564528"/>
                </a:lnTo>
                <a:lnTo>
                  <a:pt x="342017" y="8131763"/>
                </a:lnTo>
                <a:lnTo>
                  <a:pt x="40" y="8131763"/>
                </a:lnTo>
                <a:lnTo>
                  <a:pt x="43" y="8113763"/>
                </a:lnTo>
                <a:lnTo>
                  <a:pt x="342017" y="8113763"/>
                </a:lnTo>
                <a:lnTo>
                  <a:pt x="342017" y="7680999"/>
                </a:lnTo>
                <a:lnTo>
                  <a:pt x="91" y="7680999"/>
                </a:lnTo>
                <a:lnTo>
                  <a:pt x="91" y="7662999"/>
                </a:lnTo>
                <a:lnTo>
                  <a:pt x="342017" y="7662999"/>
                </a:lnTo>
                <a:lnTo>
                  <a:pt x="342017" y="7230234"/>
                </a:lnTo>
                <a:lnTo>
                  <a:pt x="91" y="7230234"/>
                </a:lnTo>
                <a:lnTo>
                  <a:pt x="91" y="7212234"/>
                </a:lnTo>
                <a:lnTo>
                  <a:pt x="342017" y="7212234"/>
                </a:lnTo>
                <a:lnTo>
                  <a:pt x="342017" y="6779469"/>
                </a:lnTo>
                <a:lnTo>
                  <a:pt x="91" y="6779469"/>
                </a:lnTo>
                <a:lnTo>
                  <a:pt x="91" y="6761469"/>
                </a:lnTo>
                <a:lnTo>
                  <a:pt x="342017" y="6761469"/>
                </a:lnTo>
                <a:lnTo>
                  <a:pt x="342017" y="6328704"/>
                </a:lnTo>
                <a:lnTo>
                  <a:pt x="91" y="6328704"/>
                </a:lnTo>
                <a:lnTo>
                  <a:pt x="91" y="6310704"/>
                </a:lnTo>
                <a:lnTo>
                  <a:pt x="342017" y="6310704"/>
                </a:lnTo>
                <a:lnTo>
                  <a:pt x="342017" y="5877939"/>
                </a:lnTo>
                <a:lnTo>
                  <a:pt x="91" y="5877939"/>
                </a:lnTo>
                <a:lnTo>
                  <a:pt x="91" y="5859939"/>
                </a:lnTo>
                <a:lnTo>
                  <a:pt x="342017" y="5859939"/>
                </a:lnTo>
                <a:lnTo>
                  <a:pt x="342017" y="5427176"/>
                </a:lnTo>
                <a:lnTo>
                  <a:pt x="91" y="5427176"/>
                </a:lnTo>
                <a:lnTo>
                  <a:pt x="91" y="5409175"/>
                </a:lnTo>
                <a:lnTo>
                  <a:pt x="342017" y="5409175"/>
                </a:lnTo>
                <a:lnTo>
                  <a:pt x="342017" y="4976410"/>
                </a:lnTo>
                <a:lnTo>
                  <a:pt x="91" y="4976410"/>
                </a:lnTo>
                <a:lnTo>
                  <a:pt x="91" y="4958411"/>
                </a:lnTo>
                <a:lnTo>
                  <a:pt x="342017" y="4958411"/>
                </a:lnTo>
                <a:lnTo>
                  <a:pt x="342017" y="4525646"/>
                </a:lnTo>
                <a:lnTo>
                  <a:pt x="91" y="4525646"/>
                </a:lnTo>
                <a:lnTo>
                  <a:pt x="91" y="4507646"/>
                </a:lnTo>
                <a:lnTo>
                  <a:pt x="342017" y="4507646"/>
                </a:lnTo>
                <a:lnTo>
                  <a:pt x="342017" y="4074880"/>
                </a:lnTo>
                <a:lnTo>
                  <a:pt x="91" y="4074880"/>
                </a:lnTo>
                <a:lnTo>
                  <a:pt x="91" y="4056879"/>
                </a:lnTo>
                <a:lnTo>
                  <a:pt x="342017" y="4056879"/>
                </a:lnTo>
                <a:lnTo>
                  <a:pt x="342017" y="3624118"/>
                </a:lnTo>
                <a:lnTo>
                  <a:pt x="91" y="3624118"/>
                </a:lnTo>
                <a:lnTo>
                  <a:pt x="91" y="3606118"/>
                </a:lnTo>
                <a:lnTo>
                  <a:pt x="342017" y="3606118"/>
                </a:lnTo>
                <a:lnTo>
                  <a:pt x="342017" y="3173355"/>
                </a:lnTo>
                <a:lnTo>
                  <a:pt x="91" y="3173355"/>
                </a:lnTo>
                <a:lnTo>
                  <a:pt x="91" y="3155355"/>
                </a:lnTo>
                <a:lnTo>
                  <a:pt x="342017" y="3155355"/>
                </a:lnTo>
                <a:lnTo>
                  <a:pt x="342017" y="2722589"/>
                </a:lnTo>
                <a:lnTo>
                  <a:pt x="91" y="2722589"/>
                </a:lnTo>
                <a:lnTo>
                  <a:pt x="91" y="2704588"/>
                </a:lnTo>
                <a:lnTo>
                  <a:pt x="342017" y="2704588"/>
                </a:lnTo>
                <a:lnTo>
                  <a:pt x="342017" y="2516134"/>
                </a:lnTo>
                <a:lnTo>
                  <a:pt x="360017" y="2520389"/>
                </a:lnTo>
                <a:lnTo>
                  <a:pt x="360017" y="2704588"/>
                </a:lnTo>
                <a:lnTo>
                  <a:pt x="530880" y="2704588"/>
                </a:lnTo>
                <a:lnTo>
                  <a:pt x="535603" y="2722589"/>
                </a:lnTo>
                <a:lnTo>
                  <a:pt x="360017" y="2722589"/>
                </a:lnTo>
                <a:lnTo>
                  <a:pt x="360017" y="3155355"/>
                </a:lnTo>
                <a:lnTo>
                  <a:pt x="757824" y="3155355"/>
                </a:lnTo>
                <a:lnTo>
                  <a:pt x="757824" y="2883578"/>
                </a:lnTo>
                <a:lnTo>
                  <a:pt x="762793" y="2886702"/>
                </a:lnTo>
                <a:lnTo>
                  <a:pt x="775824" y="2905961"/>
                </a:lnTo>
                <a:lnTo>
                  <a:pt x="775824" y="3155355"/>
                </a:lnTo>
                <a:lnTo>
                  <a:pt x="908096" y="3155355"/>
                </a:lnTo>
                <a:lnTo>
                  <a:pt x="929885" y="3173355"/>
                </a:lnTo>
                <a:lnTo>
                  <a:pt x="775824" y="3173355"/>
                </a:lnTo>
                <a:lnTo>
                  <a:pt x="775824" y="3606118"/>
                </a:lnTo>
                <a:lnTo>
                  <a:pt x="1087966" y="3606118"/>
                </a:lnTo>
                <a:lnTo>
                  <a:pt x="1094359" y="3621144"/>
                </a:lnTo>
                <a:lnTo>
                  <a:pt x="1096960" y="3624118"/>
                </a:lnTo>
                <a:lnTo>
                  <a:pt x="775824" y="3624118"/>
                </a:lnTo>
                <a:lnTo>
                  <a:pt x="775824" y="4056879"/>
                </a:lnTo>
                <a:lnTo>
                  <a:pt x="970886" y="4056879"/>
                </a:lnTo>
                <a:lnTo>
                  <a:pt x="957959" y="4068758"/>
                </a:lnTo>
                <a:lnTo>
                  <a:pt x="953424" y="4074880"/>
                </a:lnTo>
                <a:lnTo>
                  <a:pt x="775824" y="4074880"/>
                </a:lnTo>
                <a:lnTo>
                  <a:pt x="775824" y="4274500"/>
                </a:lnTo>
                <a:lnTo>
                  <a:pt x="761152" y="4283170"/>
                </a:lnTo>
                <a:lnTo>
                  <a:pt x="757824" y="4285215"/>
                </a:lnTo>
                <a:lnTo>
                  <a:pt x="757824" y="4074880"/>
                </a:lnTo>
                <a:lnTo>
                  <a:pt x="360017" y="4074880"/>
                </a:lnTo>
                <a:lnTo>
                  <a:pt x="360017" y="4507646"/>
                </a:lnTo>
                <a:lnTo>
                  <a:pt x="757824" y="4507646"/>
                </a:lnTo>
                <a:lnTo>
                  <a:pt x="757824" y="4415182"/>
                </a:lnTo>
                <a:lnTo>
                  <a:pt x="775824" y="4421074"/>
                </a:lnTo>
                <a:lnTo>
                  <a:pt x="775824" y="4507646"/>
                </a:lnTo>
                <a:lnTo>
                  <a:pt x="897188" y="4507646"/>
                </a:lnTo>
                <a:lnTo>
                  <a:pt x="898968" y="4510457"/>
                </a:lnTo>
                <a:lnTo>
                  <a:pt x="909752" y="4525646"/>
                </a:lnTo>
                <a:lnTo>
                  <a:pt x="775824" y="4525646"/>
                </a:lnTo>
                <a:lnTo>
                  <a:pt x="775824" y="4958411"/>
                </a:lnTo>
                <a:lnTo>
                  <a:pt x="1173631" y="4958411"/>
                </a:lnTo>
                <a:lnTo>
                  <a:pt x="1173631" y="4738608"/>
                </a:lnTo>
                <a:lnTo>
                  <a:pt x="1191631" y="4749701"/>
                </a:lnTo>
                <a:lnTo>
                  <a:pt x="1191631" y="4958411"/>
                </a:lnTo>
                <a:lnTo>
                  <a:pt x="1213407" y="4958411"/>
                </a:lnTo>
                <a:lnTo>
                  <a:pt x="1222273" y="4976410"/>
                </a:lnTo>
                <a:lnTo>
                  <a:pt x="1191631" y="4976410"/>
                </a:lnTo>
                <a:lnTo>
                  <a:pt x="1191631" y="5409175"/>
                </a:lnTo>
                <a:lnTo>
                  <a:pt x="1234122" y="5409175"/>
                </a:lnTo>
                <a:lnTo>
                  <a:pt x="1236391" y="5427176"/>
                </a:lnTo>
                <a:lnTo>
                  <a:pt x="1191631" y="5427176"/>
                </a:lnTo>
                <a:lnTo>
                  <a:pt x="1191631" y="5859939"/>
                </a:lnTo>
                <a:lnTo>
                  <a:pt x="1589438" y="5859939"/>
                </a:lnTo>
                <a:lnTo>
                  <a:pt x="1589438" y="5841839"/>
                </a:lnTo>
                <a:lnTo>
                  <a:pt x="1607438" y="5849890"/>
                </a:lnTo>
                <a:lnTo>
                  <a:pt x="1607438" y="5859939"/>
                </a:lnTo>
                <a:lnTo>
                  <a:pt x="1622192" y="5859939"/>
                </a:lnTo>
                <a:lnTo>
                  <a:pt x="1633713" y="5872283"/>
                </a:lnTo>
                <a:lnTo>
                  <a:pt x="1634740" y="5877939"/>
                </a:lnTo>
                <a:lnTo>
                  <a:pt x="1607438" y="5877939"/>
                </a:lnTo>
                <a:lnTo>
                  <a:pt x="1607438" y="5977807"/>
                </a:lnTo>
                <a:lnTo>
                  <a:pt x="1589438" y="6019125"/>
                </a:lnTo>
                <a:lnTo>
                  <a:pt x="1589438" y="5877939"/>
                </a:lnTo>
                <a:lnTo>
                  <a:pt x="1191631" y="5877939"/>
                </a:lnTo>
                <a:lnTo>
                  <a:pt x="1191631" y="6310704"/>
                </a:lnTo>
                <a:lnTo>
                  <a:pt x="1589438" y="6310704"/>
                </a:lnTo>
                <a:lnTo>
                  <a:pt x="1589438" y="6157511"/>
                </a:lnTo>
                <a:lnTo>
                  <a:pt x="1590091" y="6159323"/>
                </a:lnTo>
                <a:cubicBezTo>
                  <a:pt x="1595477" y="6171657"/>
                  <a:pt x="1601501" y="6183893"/>
                  <a:pt x="1607407" y="6196157"/>
                </a:cubicBezTo>
                <a:lnTo>
                  <a:pt x="1607438" y="6196231"/>
                </a:lnTo>
                <a:lnTo>
                  <a:pt x="1607438" y="6310704"/>
                </a:lnTo>
                <a:lnTo>
                  <a:pt x="1633192" y="6310704"/>
                </a:lnTo>
                <a:lnTo>
                  <a:pt x="1625206" y="6328704"/>
                </a:lnTo>
                <a:lnTo>
                  <a:pt x="1607438" y="6328704"/>
                </a:lnTo>
                <a:lnTo>
                  <a:pt x="1607438" y="6355269"/>
                </a:lnTo>
                <a:lnTo>
                  <a:pt x="1589438" y="6376686"/>
                </a:lnTo>
                <a:lnTo>
                  <a:pt x="1589438" y="6328704"/>
                </a:lnTo>
                <a:lnTo>
                  <a:pt x="1191631" y="6328704"/>
                </a:lnTo>
                <a:lnTo>
                  <a:pt x="1191631" y="6761469"/>
                </a:lnTo>
                <a:lnTo>
                  <a:pt x="1589438" y="6761469"/>
                </a:lnTo>
                <a:lnTo>
                  <a:pt x="1589438" y="6607793"/>
                </a:lnTo>
                <a:lnTo>
                  <a:pt x="1592430" y="6612169"/>
                </a:lnTo>
                <a:cubicBezTo>
                  <a:pt x="1607662" y="6647741"/>
                  <a:pt x="1598582" y="6682548"/>
                  <a:pt x="1598718" y="6719952"/>
                </a:cubicBezTo>
                <a:cubicBezTo>
                  <a:pt x="1598483" y="6747332"/>
                  <a:pt x="1600121" y="6774703"/>
                  <a:pt x="1603606" y="6801866"/>
                </a:cubicBezTo>
                <a:lnTo>
                  <a:pt x="1607438" y="6819943"/>
                </a:lnTo>
                <a:lnTo>
                  <a:pt x="1607438" y="7212234"/>
                </a:lnTo>
                <a:lnTo>
                  <a:pt x="1763489" y="7212234"/>
                </a:lnTo>
                <a:lnTo>
                  <a:pt x="1759287" y="7226549"/>
                </a:lnTo>
                <a:lnTo>
                  <a:pt x="1758406" y="7230234"/>
                </a:lnTo>
                <a:lnTo>
                  <a:pt x="1607438" y="7230234"/>
                </a:lnTo>
                <a:lnTo>
                  <a:pt x="1607438" y="7662999"/>
                </a:lnTo>
                <a:lnTo>
                  <a:pt x="1875914" y="7662999"/>
                </a:lnTo>
                <a:lnTo>
                  <a:pt x="1885355" y="7679287"/>
                </a:lnTo>
                <a:lnTo>
                  <a:pt x="1885975" y="7680999"/>
                </a:lnTo>
                <a:lnTo>
                  <a:pt x="1607438" y="7680999"/>
                </a:lnTo>
                <a:lnTo>
                  <a:pt x="1607438" y="8113764"/>
                </a:lnTo>
                <a:lnTo>
                  <a:pt x="1929442" y="8113764"/>
                </a:lnTo>
                <a:lnTo>
                  <a:pt x="1934833" y="8131764"/>
                </a:lnTo>
                <a:lnTo>
                  <a:pt x="1607438" y="8131764"/>
                </a:lnTo>
                <a:lnTo>
                  <a:pt x="1607438" y="8564529"/>
                </a:lnTo>
                <a:lnTo>
                  <a:pt x="1965200" y="8564529"/>
                </a:lnTo>
                <a:lnTo>
                  <a:pt x="1969525" y="8573787"/>
                </a:lnTo>
                <a:lnTo>
                  <a:pt x="1975365" y="8582529"/>
                </a:lnTo>
                <a:lnTo>
                  <a:pt x="1607438" y="8582529"/>
                </a:lnTo>
                <a:lnTo>
                  <a:pt x="1607438" y="9015294"/>
                </a:lnTo>
                <a:lnTo>
                  <a:pt x="2005245" y="9015294"/>
                </a:lnTo>
                <a:lnTo>
                  <a:pt x="2005245" y="8632121"/>
                </a:lnTo>
                <a:lnTo>
                  <a:pt x="2016296" y="8654358"/>
                </a:lnTo>
                <a:cubicBezTo>
                  <a:pt x="2028074" y="8697503"/>
                  <a:pt x="2017246" y="8745344"/>
                  <a:pt x="2015889" y="8789062"/>
                </a:cubicBezTo>
                <a:lnTo>
                  <a:pt x="2023245" y="8859998"/>
                </a:lnTo>
                <a:lnTo>
                  <a:pt x="2023245" y="9015294"/>
                </a:lnTo>
                <a:lnTo>
                  <a:pt x="2064350" y="9015294"/>
                </a:lnTo>
                <a:lnTo>
                  <a:pt x="2069169" y="9033294"/>
                </a:lnTo>
                <a:lnTo>
                  <a:pt x="2023245" y="9033294"/>
                </a:lnTo>
                <a:lnTo>
                  <a:pt x="2023245" y="9466059"/>
                </a:lnTo>
                <a:lnTo>
                  <a:pt x="2101815" y="9466059"/>
                </a:lnTo>
                <a:lnTo>
                  <a:pt x="2083646" y="9484059"/>
                </a:lnTo>
                <a:lnTo>
                  <a:pt x="2023245" y="9484059"/>
                </a:lnTo>
                <a:lnTo>
                  <a:pt x="2023245" y="9511026"/>
                </a:lnTo>
                <a:lnTo>
                  <a:pt x="2005245" y="9518935"/>
                </a:lnTo>
                <a:lnTo>
                  <a:pt x="2005245" y="9484059"/>
                </a:lnTo>
                <a:lnTo>
                  <a:pt x="1607438" y="9484059"/>
                </a:lnTo>
                <a:lnTo>
                  <a:pt x="1607438" y="9916824"/>
                </a:lnTo>
                <a:lnTo>
                  <a:pt x="2005245" y="9916824"/>
                </a:lnTo>
                <a:lnTo>
                  <a:pt x="2005245" y="9746088"/>
                </a:lnTo>
                <a:lnTo>
                  <a:pt x="2023245" y="9780519"/>
                </a:lnTo>
                <a:lnTo>
                  <a:pt x="2023245" y="9916824"/>
                </a:lnTo>
                <a:lnTo>
                  <a:pt x="2090706" y="9916824"/>
                </a:lnTo>
                <a:lnTo>
                  <a:pt x="2091467" y="9919559"/>
                </a:lnTo>
                <a:lnTo>
                  <a:pt x="2093894" y="9934824"/>
                </a:lnTo>
                <a:lnTo>
                  <a:pt x="2023245" y="9934824"/>
                </a:lnTo>
                <a:lnTo>
                  <a:pt x="2023245" y="10367589"/>
                </a:lnTo>
                <a:lnTo>
                  <a:pt x="2297519" y="10367589"/>
                </a:lnTo>
                <a:lnTo>
                  <a:pt x="2306043" y="10379786"/>
                </a:lnTo>
                <a:lnTo>
                  <a:pt x="2311172" y="10385589"/>
                </a:lnTo>
                <a:lnTo>
                  <a:pt x="2023245" y="10385589"/>
                </a:lnTo>
                <a:lnTo>
                  <a:pt x="2023245" y="10818354"/>
                </a:lnTo>
                <a:lnTo>
                  <a:pt x="2265064" y="10818354"/>
                </a:lnTo>
                <a:lnTo>
                  <a:pt x="2270039" y="10836354"/>
                </a:lnTo>
                <a:lnTo>
                  <a:pt x="2023245" y="10836354"/>
                </a:lnTo>
                <a:lnTo>
                  <a:pt x="2023245" y="11269127"/>
                </a:lnTo>
                <a:lnTo>
                  <a:pt x="2421053" y="11269127"/>
                </a:lnTo>
                <a:lnTo>
                  <a:pt x="2421053" y="11234983"/>
                </a:lnTo>
                <a:lnTo>
                  <a:pt x="2439053" y="11243058"/>
                </a:lnTo>
                <a:lnTo>
                  <a:pt x="2439053" y="11269127"/>
                </a:lnTo>
                <a:lnTo>
                  <a:pt x="2497161" y="112691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2"/>
          <p:cNvSpPr/>
          <p:nvPr/>
        </p:nvSpPr>
        <p:spPr>
          <a:xfrm rot="-8940610">
            <a:off x="1440311" y="4913382"/>
            <a:ext cx="1744244" cy="485580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l="-11047" t="-54042" r="-8316" b="-40124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4 Section Title">
  <p:cSld name="CUSTOM_3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5"/>
          <p:cNvSpPr/>
          <p:nvPr/>
        </p:nvSpPr>
        <p:spPr>
          <a:xfrm rot="-5400000" flipH="1">
            <a:off x="3946868" y="-4240951"/>
            <a:ext cx="4128156" cy="12362130"/>
          </a:xfrm>
          <a:custGeom>
            <a:avLst/>
            <a:gdLst/>
            <a:ahLst/>
            <a:cxnLst/>
            <a:rect l="l" t="t" r="r" b="b"/>
            <a:pathLst>
              <a:path w="4128156" h="12362130" extrusionOk="0">
                <a:moveTo>
                  <a:pt x="389946" y="11639155"/>
                </a:moveTo>
                <a:lnTo>
                  <a:pt x="53573" y="11639155"/>
                </a:lnTo>
                <a:lnTo>
                  <a:pt x="53573" y="11989703"/>
                </a:lnTo>
                <a:lnTo>
                  <a:pt x="389946" y="11989703"/>
                </a:lnTo>
                <a:close/>
                <a:moveTo>
                  <a:pt x="389946" y="11274028"/>
                </a:moveTo>
                <a:lnTo>
                  <a:pt x="53573" y="11274028"/>
                </a:lnTo>
                <a:lnTo>
                  <a:pt x="53573" y="11624575"/>
                </a:lnTo>
                <a:lnTo>
                  <a:pt x="389946" y="11624575"/>
                </a:lnTo>
                <a:close/>
                <a:moveTo>
                  <a:pt x="389946" y="10908900"/>
                </a:moveTo>
                <a:lnTo>
                  <a:pt x="53573" y="10908900"/>
                </a:lnTo>
                <a:lnTo>
                  <a:pt x="53573" y="11259448"/>
                </a:lnTo>
                <a:lnTo>
                  <a:pt x="389946" y="11259448"/>
                </a:lnTo>
                <a:close/>
                <a:moveTo>
                  <a:pt x="389946" y="10543772"/>
                </a:moveTo>
                <a:lnTo>
                  <a:pt x="53573" y="10543772"/>
                </a:lnTo>
                <a:lnTo>
                  <a:pt x="53573" y="10894320"/>
                </a:lnTo>
                <a:lnTo>
                  <a:pt x="389946" y="10894320"/>
                </a:lnTo>
                <a:close/>
                <a:moveTo>
                  <a:pt x="389946" y="10178645"/>
                </a:moveTo>
                <a:lnTo>
                  <a:pt x="53573" y="10178645"/>
                </a:lnTo>
                <a:lnTo>
                  <a:pt x="53573" y="10529192"/>
                </a:lnTo>
                <a:lnTo>
                  <a:pt x="389946" y="10529192"/>
                </a:lnTo>
                <a:close/>
                <a:moveTo>
                  <a:pt x="389946" y="9813518"/>
                </a:moveTo>
                <a:lnTo>
                  <a:pt x="53573" y="9813518"/>
                </a:lnTo>
                <a:lnTo>
                  <a:pt x="53573" y="10164065"/>
                </a:lnTo>
                <a:lnTo>
                  <a:pt x="389946" y="10164065"/>
                </a:lnTo>
                <a:close/>
                <a:moveTo>
                  <a:pt x="389946" y="9448390"/>
                </a:moveTo>
                <a:lnTo>
                  <a:pt x="53573" y="9448390"/>
                </a:lnTo>
                <a:lnTo>
                  <a:pt x="53573" y="9798938"/>
                </a:lnTo>
                <a:lnTo>
                  <a:pt x="389946" y="9798938"/>
                </a:lnTo>
                <a:close/>
                <a:moveTo>
                  <a:pt x="389946" y="9083262"/>
                </a:moveTo>
                <a:lnTo>
                  <a:pt x="53573" y="9083262"/>
                </a:lnTo>
                <a:lnTo>
                  <a:pt x="53573" y="9433810"/>
                </a:lnTo>
                <a:lnTo>
                  <a:pt x="389946" y="9433810"/>
                </a:lnTo>
                <a:close/>
                <a:moveTo>
                  <a:pt x="389946" y="8718135"/>
                </a:moveTo>
                <a:lnTo>
                  <a:pt x="53573" y="8718135"/>
                </a:lnTo>
                <a:lnTo>
                  <a:pt x="53573" y="9068682"/>
                </a:lnTo>
                <a:lnTo>
                  <a:pt x="389946" y="9068682"/>
                </a:lnTo>
                <a:close/>
                <a:moveTo>
                  <a:pt x="389946" y="8353008"/>
                </a:moveTo>
                <a:lnTo>
                  <a:pt x="53573" y="8353008"/>
                </a:lnTo>
                <a:lnTo>
                  <a:pt x="53573" y="8703555"/>
                </a:lnTo>
                <a:lnTo>
                  <a:pt x="389946" y="8703555"/>
                </a:lnTo>
                <a:close/>
                <a:moveTo>
                  <a:pt x="389946" y="7987881"/>
                </a:moveTo>
                <a:lnTo>
                  <a:pt x="53573" y="7987881"/>
                </a:lnTo>
                <a:lnTo>
                  <a:pt x="53573" y="8338428"/>
                </a:lnTo>
                <a:lnTo>
                  <a:pt x="389946" y="8338428"/>
                </a:lnTo>
                <a:close/>
                <a:moveTo>
                  <a:pt x="389946" y="7622754"/>
                </a:moveTo>
                <a:lnTo>
                  <a:pt x="53573" y="7622754"/>
                </a:lnTo>
                <a:lnTo>
                  <a:pt x="53573" y="7973301"/>
                </a:lnTo>
                <a:lnTo>
                  <a:pt x="389946" y="7973301"/>
                </a:lnTo>
                <a:close/>
                <a:moveTo>
                  <a:pt x="389946" y="7257625"/>
                </a:moveTo>
                <a:lnTo>
                  <a:pt x="53573" y="7257625"/>
                </a:lnTo>
                <a:lnTo>
                  <a:pt x="53573" y="7608174"/>
                </a:lnTo>
                <a:lnTo>
                  <a:pt x="389946" y="7608174"/>
                </a:lnTo>
                <a:close/>
                <a:moveTo>
                  <a:pt x="389946" y="6892501"/>
                </a:moveTo>
                <a:lnTo>
                  <a:pt x="53573" y="6892501"/>
                </a:lnTo>
                <a:lnTo>
                  <a:pt x="53573" y="7243044"/>
                </a:lnTo>
                <a:lnTo>
                  <a:pt x="389946" y="7243044"/>
                </a:lnTo>
                <a:close/>
                <a:moveTo>
                  <a:pt x="389946" y="6527374"/>
                </a:moveTo>
                <a:lnTo>
                  <a:pt x="53573" y="6527374"/>
                </a:lnTo>
                <a:lnTo>
                  <a:pt x="53573" y="6877920"/>
                </a:lnTo>
                <a:lnTo>
                  <a:pt x="389946" y="6877920"/>
                </a:lnTo>
                <a:close/>
                <a:moveTo>
                  <a:pt x="389946" y="6187383"/>
                </a:moveTo>
                <a:lnTo>
                  <a:pt x="53574" y="6187383"/>
                </a:lnTo>
                <a:lnTo>
                  <a:pt x="53574" y="6357302"/>
                </a:lnTo>
                <a:lnTo>
                  <a:pt x="53573" y="6357302"/>
                </a:lnTo>
                <a:lnTo>
                  <a:pt x="53573" y="6512794"/>
                </a:lnTo>
                <a:lnTo>
                  <a:pt x="389946" y="6512794"/>
                </a:lnTo>
                <a:close/>
                <a:moveTo>
                  <a:pt x="389947" y="5822255"/>
                </a:moveTo>
                <a:lnTo>
                  <a:pt x="53574" y="5822255"/>
                </a:lnTo>
                <a:lnTo>
                  <a:pt x="53574" y="6172803"/>
                </a:lnTo>
                <a:lnTo>
                  <a:pt x="389947" y="6172803"/>
                </a:lnTo>
                <a:close/>
                <a:moveTo>
                  <a:pt x="389947" y="5457129"/>
                </a:moveTo>
                <a:lnTo>
                  <a:pt x="53574" y="5457129"/>
                </a:lnTo>
                <a:lnTo>
                  <a:pt x="53574" y="5807676"/>
                </a:lnTo>
                <a:lnTo>
                  <a:pt x="389947" y="5807676"/>
                </a:lnTo>
                <a:close/>
                <a:moveTo>
                  <a:pt x="389947" y="5092001"/>
                </a:moveTo>
                <a:lnTo>
                  <a:pt x="53574" y="5092001"/>
                </a:lnTo>
                <a:lnTo>
                  <a:pt x="53574" y="5442548"/>
                </a:lnTo>
                <a:lnTo>
                  <a:pt x="389947" y="5442548"/>
                </a:lnTo>
                <a:close/>
                <a:moveTo>
                  <a:pt x="389947" y="4726873"/>
                </a:moveTo>
                <a:lnTo>
                  <a:pt x="53574" y="4726873"/>
                </a:lnTo>
                <a:lnTo>
                  <a:pt x="53574" y="5077421"/>
                </a:lnTo>
                <a:lnTo>
                  <a:pt x="389947" y="5077421"/>
                </a:lnTo>
                <a:close/>
                <a:moveTo>
                  <a:pt x="389947" y="4361745"/>
                </a:moveTo>
                <a:lnTo>
                  <a:pt x="53574" y="4361745"/>
                </a:lnTo>
                <a:lnTo>
                  <a:pt x="53574" y="4712293"/>
                </a:lnTo>
                <a:lnTo>
                  <a:pt x="389947" y="4712293"/>
                </a:lnTo>
                <a:close/>
                <a:moveTo>
                  <a:pt x="389947" y="3996618"/>
                </a:moveTo>
                <a:lnTo>
                  <a:pt x="53574" y="3996618"/>
                </a:lnTo>
                <a:lnTo>
                  <a:pt x="53574" y="4347165"/>
                </a:lnTo>
                <a:lnTo>
                  <a:pt x="389947" y="4347165"/>
                </a:lnTo>
                <a:close/>
                <a:moveTo>
                  <a:pt x="389947" y="3631491"/>
                </a:moveTo>
                <a:lnTo>
                  <a:pt x="53574" y="3631491"/>
                </a:lnTo>
                <a:lnTo>
                  <a:pt x="53574" y="3982038"/>
                </a:lnTo>
                <a:lnTo>
                  <a:pt x="389947" y="3982038"/>
                </a:lnTo>
                <a:close/>
                <a:moveTo>
                  <a:pt x="389947" y="3266363"/>
                </a:moveTo>
                <a:lnTo>
                  <a:pt x="53574" y="3266363"/>
                </a:lnTo>
                <a:lnTo>
                  <a:pt x="53574" y="3616911"/>
                </a:lnTo>
                <a:lnTo>
                  <a:pt x="389947" y="3616911"/>
                </a:lnTo>
                <a:close/>
                <a:moveTo>
                  <a:pt x="389947" y="2901235"/>
                </a:moveTo>
                <a:lnTo>
                  <a:pt x="53574" y="2901235"/>
                </a:lnTo>
                <a:lnTo>
                  <a:pt x="53574" y="3251783"/>
                </a:lnTo>
                <a:lnTo>
                  <a:pt x="389947" y="3251783"/>
                </a:lnTo>
                <a:close/>
                <a:moveTo>
                  <a:pt x="389947" y="2536108"/>
                </a:moveTo>
                <a:lnTo>
                  <a:pt x="53574" y="2536108"/>
                </a:lnTo>
                <a:lnTo>
                  <a:pt x="53574" y="2886655"/>
                </a:lnTo>
                <a:lnTo>
                  <a:pt x="389947" y="2886655"/>
                </a:lnTo>
                <a:close/>
                <a:moveTo>
                  <a:pt x="389947" y="2170981"/>
                </a:moveTo>
                <a:lnTo>
                  <a:pt x="53574" y="2170981"/>
                </a:lnTo>
                <a:lnTo>
                  <a:pt x="53574" y="2521528"/>
                </a:lnTo>
                <a:lnTo>
                  <a:pt x="389947" y="2521528"/>
                </a:lnTo>
                <a:close/>
                <a:moveTo>
                  <a:pt x="389947" y="1805854"/>
                </a:moveTo>
                <a:lnTo>
                  <a:pt x="53574" y="1805854"/>
                </a:lnTo>
                <a:lnTo>
                  <a:pt x="53574" y="2156401"/>
                </a:lnTo>
                <a:lnTo>
                  <a:pt x="389947" y="2156401"/>
                </a:lnTo>
                <a:close/>
                <a:moveTo>
                  <a:pt x="389947" y="1440727"/>
                </a:moveTo>
                <a:lnTo>
                  <a:pt x="53574" y="1440727"/>
                </a:lnTo>
                <a:lnTo>
                  <a:pt x="53574" y="1791274"/>
                </a:lnTo>
                <a:lnTo>
                  <a:pt x="389947" y="1791274"/>
                </a:lnTo>
                <a:close/>
                <a:moveTo>
                  <a:pt x="389947" y="1075598"/>
                </a:moveTo>
                <a:lnTo>
                  <a:pt x="53574" y="1075598"/>
                </a:lnTo>
                <a:lnTo>
                  <a:pt x="53574" y="1426147"/>
                </a:lnTo>
                <a:lnTo>
                  <a:pt x="389947" y="1426147"/>
                </a:lnTo>
                <a:close/>
                <a:moveTo>
                  <a:pt x="389947" y="710474"/>
                </a:moveTo>
                <a:lnTo>
                  <a:pt x="53574" y="710474"/>
                </a:lnTo>
                <a:lnTo>
                  <a:pt x="53574" y="1061017"/>
                </a:lnTo>
                <a:lnTo>
                  <a:pt x="389947" y="1061017"/>
                </a:lnTo>
                <a:close/>
                <a:moveTo>
                  <a:pt x="389947" y="345347"/>
                </a:moveTo>
                <a:lnTo>
                  <a:pt x="53574" y="345347"/>
                </a:lnTo>
                <a:lnTo>
                  <a:pt x="53574" y="695893"/>
                </a:lnTo>
                <a:lnTo>
                  <a:pt x="389947" y="695893"/>
                </a:lnTo>
                <a:close/>
                <a:moveTo>
                  <a:pt x="741535" y="11639155"/>
                </a:moveTo>
                <a:lnTo>
                  <a:pt x="405166" y="11639155"/>
                </a:lnTo>
                <a:lnTo>
                  <a:pt x="405166" y="11989703"/>
                </a:lnTo>
                <a:lnTo>
                  <a:pt x="741535" y="11989703"/>
                </a:lnTo>
                <a:close/>
                <a:moveTo>
                  <a:pt x="741535" y="11274028"/>
                </a:moveTo>
                <a:lnTo>
                  <a:pt x="405166" y="11274028"/>
                </a:lnTo>
                <a:lnTo>
                  <a:pt x="405166" y="11624575"/>
                </a:lnTo>
                <a:lnTo>
                  <a:pt x="741535" y="11624575"/>
                </a:lnTo>
                <a:close/>
                <a:moveTo>
                  <a:pt x="741535" y="10908900"/>
                </a:moveTo>
                <a:lnTo>
                  <a:pt x="405166" y="10908900"/>
                </a:lnTo>
                <a:lnTo>
                  <a:pt x="405166" y="11259448"/>
                </a:lnTo>
                <a:lnTo>
                  <a:pt x="741535" y="11259448"/>
                </a:lnTo>
                <a:close/>
                <a:moveTo>
                  <a:pt x="741535" y="10543772"/>
                </a:moveTo>
                <a:lnTo>
                  <a:pt x="405166" y="10543772"/>
                </a:lnTo>
                <a:lnTo>
                  <a:pt x="405166" y="10894320"/>
                </a:lnTo>
                <a:lnTo>
                  <a:pt x="741535" y="10894320"/>
                </a:lnTo>
                <a:close/>
                <a:moveTo>
                  <a:pt x="741535" y="10178645"/>
                </a:moveTo>
                <a:lnTo>
                  <a:pt x="405166" y="10178645"/>
                </a:lnTo>
                <a:lnTo>
                  <a:pt x="405166" y="10529192"/>
                </a:lnTo>
                <a:lnTo>
                  <a:pt x="741535" y="10529192"/>
                </a:lnTo>
                <a:close/>
                <a:moveTo>
                  <a:pt x="741535" y="9813518"/>
                </a:moveTo>
                <a:lnTo>
                  <a:pt x="405166" y="9813518"/>
                </a:lnTo>
                <a:lnTo>
                  <a:pt x="405166" y="10164065"/>
                </a:lnTo>
                <a:lnTo>
                  <a:pt x="741535" y="10164065"/>
                </a:lnTo>
                <a:close/>
                <a:moveTo>
                  <a:pt x="741535" y="9448390"/>
                </a:moveTo>
                <a:lnTo>
                  <a:pt x="405166" y="9448390"/>
                </a:lnTo>
                <a:lnTo>
                  <a:pt x="405166" y="9798938"/>
                </a:lnTo>
                <a:lnTo>
                  <a:pt x="741535" y="9798938"/>
                </a:lnTo>
                <a:close/>
                <a:moveTo>
                  <a:pt x="741535" y="9083262"/>
                </a:moveTo>
                <a:lnTo>
                  <a:pt x="405166" y="9083262"/>
                </a:lnTo>
                <a:lnTo>
                  <a:pt x="405166" y="9433810"/>
                </a:lnTo>
                <a:lnTo>
                  <a:pt x="741535" y="9433810"/>
                </a:lnTo>
                <a:close/>
                <a:moveTo>
                  <a:pt x="741535" y="8718135"/>
                </a:moveTo>
                <a:lnTo>
                  <a:pt x="405166" y="8718135"/>
                </a:lnTo>
                <a:lnTo>
                  <a:pt x="405166" y="9068682"/>
                </a:lnTo>
                <a:lnTo>
                  <a:pt x="741535" y="9068682"/>
                </a:lnTo>
                <a:close/>
                <a:moveTo>
                  <a:pt x="741535" y="8353008"/>
                </a:moveTo>
                <a:lnTo>
                  <a:pt x="405166" y="8353008"/>
                </a:lnTo>
                <a:lnTo>
                  <a:pt x="405166" y="8703555"/>
                </a:lnTo>
                <a:lnTo>
                  <a:pt x="741535" y="8703555"/>
                </a:lnTo>
                <a:close/>
                <a:moveTo>
                  <a:pt x="741535" y="7987881"/>
                </a:moveTo>
                <a:lnTo>
                  <a:pt x="405166" y="7987881"/>
                </a:lnTo>
                <a:lnTo>
                  <a:pt x="405166" y="8338428"/>
                </a:lnTo>
                <a:lnTo>
                  <a:pt x="741535" y="8338428"/>
                </a:lnTo>
                <a:close/>
                <a:moveTo>
                  <a:pt x="741535" y="7622754"/>
                </a:moveTo>
                <a:lnTo>
                  <a:pt x="405166" y="7622754"/>
                </a:lnTo>
                <a:lnTo>
                  <a:pt x="405166" y="7973301"/>
                </a:lnTo>
                <a:lnTo>
                  <a:pt x="741535" y="7973301"/>
                </a:lnTo>
                <a:close/>
                <a:moveTo>
                  <a:pt x="741535" y="7257625"/>
                </a:moveTo>
                <a:lnTo>
                  <a:pt x="405166" y="7257625"/>
                </a:lnTo>
                <a:lnTo>
                  <a:pt x="405166" y="7608174"/>
                </a:lnTo>
                <a:lnTo>
                  <a:pt x="741535" y="7608174"/>
                </a:lnTo>
                <a:close/>
                <a:moveTo>
                  <a:pt x="741535" y="6892501"/>
                </a:moveTo>
                <a:lnTo>
                  <a:pt x="405166" y="6892501"/>
                </a:lnTo>
                <a:lnTo>
                  <a:pt x="405166" y="7243044"/>
                </a:lnTo>
                <a:lnTo>
                  <a:pt x="741535" y="7243044"/>
                </a:lnTo>
                <a:close/>
                <a:moveTo>
                  <a:pt x="741535" y="6527374"/>
                </a:moveTo>
                <a:lnTo>
                  <a:pt x="405166" y="6527374"/>
                </a:lnTo>
                <a:lnTo>
                  <a:pt x="405166" y="6877920"/>
                </a:lnTo>
                <a:lnTo>
                  <a:pt x="741535" y="6877920"/>
                </a:lnTo>
                <a:close/>
                <a:moveTo>
                  <a:pt x="741535" y="6187383"/>
                </a:moveTo>
                <a:lnTo>
                  <a:pt x="405167" y="6187383"/>
                </a:lnTo>
                <a:lnTo>
                  <a:pt x="405167" y="6357302"/>
                </a:lnTo>
                <a:lnTo>
                  <a:pt x="405166" y="6357302"/>
                </a:lnTo>
                <a:lnTo>
                  <a:pt x="405166" y="6512794"/>
                </a:lnTo>
                <a:lnTo>
                  <a:pt x="741535" y="6512794"/>
                </a:lnTo>
                <a:close/>
                <a:moveTo>
                  <a:pt x="741536" y="5822255"/>
                </a:moveTo>
                <a:lnTo>
                  <a:pt x="405167" y="5822255"/>
                </a:lnTo>
                <a:lnTo>
                  <a:pt x="405167" y="6172803"/>
                </a:lnTo>
                <a:lnTo>
                  <a:pt x="741536" y="6172803"/>
                </a:lnTo>
                <a:close/>
                <a:moveTo>
                  <a:pt x="741536" y="5457129"/>
                </a:moveTo>
                <a:lnTo>
                  <a:pt x="405167" y="5457129"/>
                </a:lnTo>
                <a:lnTo>
                  <a:pt x="405167" y="5807676"/>
                </a:lnTo>
                <a:lnTo>
                  <a:pt x="741536" y="5807676"/>
                </a:lnTo>
                <a:close/>
                <a:moveTo>
                  <a:pt x="741536" y="5092001"/>
                </a:moveTo>
                <a:lnTo>
                  <a:pt x="405167" y="5092001"/>
                </a:lnTo>
                <a:lnTo>
                  <a:pt x="405167" y="5442548"/>
                </a:lnTo>
                <a:lnTo>
                  <a:pt x="741536" y="5442548"/>
                </a:lnTo>
                <a:close/>
                <a:moveTo>
                  <a:pt x="741536" y="4726873"/>
                </a:moveTo>
                <a:lnTo>
                  <a:pt x="405167" y="4726873"/>
                </a:lnTo>
                <a:lnTo>
                  <a:pt x="405167" y="5077421"/>
                </a:lnTo>
                <a:lnTo>
                  <a:pt x="741536" y="5077421"/>
                </a:lnTo>
                <a:close/>
                <a:moveTo>
                  <a:pt x="741536" y="4361745"/>
                </a:moveTo>
                <a:lnTo>
                  <a:pt x="405167" y="4361745"/>
                </a:lnTo>
                <a:lnTo>
                  <a:pt x="405167" y="4712293"/>
                </a:lnTo>
                <a:lnTo>
                  <a:pt x="741536" y="4712293"/>
                </a:lnTo>
                <a:close/>
                <a:moveTo>
                  <a:pt x="741536" y="3996618"/>
                </a:moveTo>
                <a:lnTo>
                  <a:pt x="405167" y="3996618"/>
                </a:lnTo>
                <a:lnTo>
                  <a:pt x="405167" y="4347165"/>
                </a:lnTo>
                <a:lnTo>
                  <a:pt x="741536" y="4347165"/>
                </a:lnTo>
                <a:close/>
                <a:moveTo>
                  <a:pt x="741536" y="3631491"/>
                </a:moveTo>
                <a:lnTo>
                  <a:pt x="405167" y="3631491"/>
                </a:lnTo>
                <a:lnTo>
                  <a:pt x="405167" y="3982038"/>
                </a:lnTo>
                <a:lnTo>
                  <a:pt x="741536" y="3982038"/>
                </a:lnTo>
                <a:close/>
                <a:moveTo>
                  <a:pt x="741536" y="3266363"/>
                </a:moveTo>
                <a:lnTo>
                  <a:pt x="405167" y="3266363"/>
                </a:lnTo>
                <a:lnTo>
                  <a:pt x="405167" y="3616911"/>
                </a:lnTo>
                <a:lnTo>
                  <a:pt x="741536" y="3616911"/>
                </a:lnTo>
                <a:close/>
                <a:moveTo>
                  <a:pt x="741536" y="2901235"/>
                </a:moveTo>
                <a:lnTo>
                  <a:pt x="405167" y="2901235"/>
                </a:lnTo>
                <a:lnTo>
                  <a:pt x="405167" y="3251783"/>
                </a:lnTo>
                <a:lnTo>
                  <a:pt x="741536" y="3251783"/>
                </a:lnTo>
                <a:close/>
                <a:moveTo>
                  <a:pt x="741536" y="2536108"/>
                </a:moveTo>
                <a:lnTo>
                  <a:pt x="405167" y="2536108"/>
                </a:lnTo>
                <a:lnTo>
                  <a:pt x="405167" y="2886655"/>
                </a:lnTo>
                <a:lnTo>
                  <a:pt x="741536" y="2886655"/>
                </a:lnTo>
                <a:close/>
                <a:moveTo>
                  <a:pt x="741536" y="2170981"/>
                </a:moveTo>
                <a:lnTo>
                  <a:pt x="405167" y="2170981"/>
                </a:lnTo>
                <a:lnTo>
                  <a:pt x="405167" y="2521528"/>
                </a:lnTo>
                <a:lnTo>
                  <a:pt x="741536" y="2521528"/>
                </a:lnTo>
                <a:close/>
                <a:moveTo>
                  <a:pt x="741536" y="1805854"/>
                </a:moveTo>
                <a:lnTo>
                  <a:pt x="405167" y="1805854"/>
                </a:lnTo>
                <a:lnTo>
                  <a:pt x="405167" y="2156401"/>
                </a:lnTo>
                <a:lnTo>
                  <a:pt x="741536" y="2156401"/>
                </a:lnTo>
                <a:close/>
                <a:moveTo>
                  <a:pt x="741536" y="1440727"/>
                </a:moveTo>
                <a:lnTo>
                  <a:pt x="405167" y="1440727"/>
                </a:lnTo>
                <a:lnTo>
                  <a:pt x="405167" y="1791274"/>
                </a:lnTo>
                <a:lnTo>
                  <a:pt x="741536" y="1791274"/>
                </a:lnTo>
                <a:close/>
                <a:moveTo>
                  <a:pt x="741536" y="1075598"/>
                </a:moveTo>
                <a:lnTo>
                  <a:pt x="405167" y="1075598"/>
                </a:lnTo>
                <a:lnTo>
                  <a:pt x="405167" y="1426147"/>
                </a:lnTo>
                <a:lnTo>
                  <a:pt x="741536" y="1426147"/>
                </a:lnTo>
                <a:close/>
                <a:moveTo>
                  <a:pt x="741536" y="710474"/>
                </a:moveTo>
                <a:lnTo>
                  <a:pt x="405167" y="710474"/>
                </a:lnTo>
                <a:lnTo>
                  <a:pt x="405167" y="1061017"/>
                </a:lnTo>
                <a:lnTo>
                  <a:pt x="741536" y="1061017"/>
                </a:lnTo>
                <a:close/>
                <a:moveTo>
                  <a:pt x="741536" y="345347"/>
                </a:moveTo>
                <a:lnTo>
                  <a:pt x="405167" y="345347"/>
                </a:lnTo>
                <a:lnTo>
                  <a:pt x="405167" y="695893"/>
                </a:lnTo>
                <a:lnTo>
                  <a:pt x="741536" y="695893"/>
                </a:lnTo>
                <a:close/>
                <a:moveTo>
                  <a:pt x="1093125" y="12004282"/>
                </a:moveTo>
                <a:lnTo>
                  <a:pt x="756755" y="12004282"/>
                </a:lnTo>
                <a:lnTo>
                  <a:pt x="756755" y="12354830"/>
                </a:lnTo>
                <a:lnTo>
                  <a:pt x="1093125" y="12354830"/>
                </a:lnTo>
                <a:close/>
                <a:moveTo>
                  <a:pt x="1093125" y="11639155"/>
                </a:moveTo>
                <a:lnTo>
                  <a:pt x="756755" y="11639155"/>
                </a:lnTo>
                <a:lnTo>
                  <a:pt x="756755" y="11989703"/>
                </a:lnTo>
                <a:lnTo>
                  <a:pt x="1093125" y="11989703"/>
                </a:lnTo>
                <a:close/>
                <a:moveTo>
                  <a:pt x="1093125" y="11274028"/>
                </a:moveTo>
                <a:lnTo>
                  <a:pt x="756755" y="11274028"/>
                </a:lnTo>
                <a:lnTo>
                  <a:pt x="756755" y="11624575"/>
                </a:lnTo>
                <a:lnTo>
                  <a:pt x="1093125" y="11624575"/>
                </a:lnTo>
                <a:close/>
                <a:moveTo>
                  <a:pt x="1093125" y="10908900"/>
                </a:moveTo>
                <a:lnTo>
                  <a:pt x="756755" y="10908900"/>
                </a:lnTo>
                <a:lnTo>
                  <a:pt x="756755" y="11259448"/>
                </a:lnTo>
                <a:lnTo>
                  <a:pt x="1093125" y="11259448"/>
                </a:lnTo>
                <a:close/>
                <a:moveTo>
                  <a:pt x="1093125" y="10543772"/>
                </a:moveTo>
                <a:lnTo>
                  <a:pt x="756755" y="10543772"/>
                </a:lnTo>
                <a:lnTo>
                  <a:pt x="756755" y="10894320"/>
                </a:lnTo>
                <a:lnTo>
                  <a:pt x="1093125" y="10894320"/>
                </a:lnTo>
                <a:close/>
                <a:moveTo>
                  <a:pt x="1093125" y="10178645"/>
                </a:moveTo>
                <a:lnTo>
                  <a:pt x="756755" y="10178645"/>
                </a:lnTo>
                <a:lnTo>
                  <a:pt x="756755" y="10529192"/>
                </a:lnTo>
                <a:lnTo>
                  <a:pt x="1093125" y="10529192"/>
                </a:lnTo>
                <a:close/>
                <a:moveTo>
                  <a:pt x="1093125" y="9813518"/>
                </a:moveTo>
                <a:lnTo>
                  <a:pt x="756756" y="9813518"/>
                </a:lnTo>
                <a:lnTo>
                  <a:pt x="756755" y="10164065"/>
                </a:lnTo>
                <a:lnTo>
                  <a:pt x="1093125" y="10164065"/>
                </a:lnTo>
                <a:close/>
                <a:moveTo>
                  <a:pt x="1093125" y="9448390"/>
                </a:moveTo>
                <a:lnTo>
                  <a:pt x="756756" y="9448390"/>
                </a:lnTo>
                <a:lnTo>
                  <a:pt x="756756" y="9798938"/>
                </a:lnTo>
                <a:lnTo>
                  <a:pt x="1093125" y="9798938"/>
                </a:lnTo>
                <a:close/>
                <a:moveTo>
                  <a:pt x="1093125" y="9083262"/>
                </a:moveTo>
                <a:lnTo>
                  <a:pt x="756756" y="9083262"/>
                </a:lnTo>
                <a:lnTo>
                  <a:pt x="756756" y="9433810"/>
                </a:lnTo>
                <a:lnTo>
                  <a:pt x="1093125" y="9433810"/>
                </a:lnTo>
                <a:close/>
                <a:moveTo>
                  <a:pt x="1093125" y="8718135"/>
                </a:moveTo>
                <a:lnTo>
                  <a:pt x="756756" y="8718135"/>
                </a:lnTo>
                <a:lnTo>
                  <a:pt x="756756" y="9068682"/>
                </a:lnTo>
                <a:lnTo>
                  <a:pt x="1093125" y="9068682"/>
                </a:lnTo>
                <a:close/>
                <a:moveTo>
                  <a:pt x="1093125" y="8353008"/>
                </a:moveTo>
                <a:lnTo>
                  <a:pt x="756756" y="8353008"/>
                </a:lnTo>
                <a:lnTo>
                  <a:pt x="756756" y="8703555"/>
                </a:lnTo>
                <a:lnTo>
                  <a:pt x="1093125" y="8703555"/>
                </a:lnTo>
                <a:close/>
                <a:moveTo>
                  <a:pt x="1093125" y="7987881"/>
                </a:moveTo>
                <a:lnTo>
                  <a:pt x="756756" y="7987881"/>
                </a:lnTo>
                <a:lnTo>
                  <a:pt x="756756" y="8338428"/>
                </a:lnTo>
                <a:lnTo>
                  <a:pt x="1093125" y="8338428"/>
                </a:lnTo>
                <a:close/>
                <a:moveTo>
                  <a:pt x="1093125" y="7622754"/>
                </a:moveTo>
                <a:lnTo>
                  <a:pt x="756756" y="7622754"/>
                </a:lnTo>
                <a:lnTo>
                  <a:pt x="756756" y="7973301"/>
                </a:lnTo>
                <a:lnTo>
                  <a:pt x="1093125" y="7973301"/>
                </a:lnTo>
                <a:close/>
                <a:moveTo>
                  <a:pt x="1093125" y="7257625"/>
                </a:moveTo>
                <a:lnTo>
                  <a:pt x="756755" y="7257625"/>
                </a:lnTo>
                <a:lnTo>
                  <a:pt x="756756" y="7608174"/>
                </a:lnTo>
                <a:lnTo>
                  <a:pt x="1093125" y="7608174"/>
                </a:lnTo>
                <a:close/>
                <a:moveTo>
                  <a:pt x="1093125" y="6892501"/>
                </a:moveTo>
                <a:lnTo>
                  <a:pt x="756755" y="6892501"/>
                </a:lnTo>
                <a:lnTo>
                  <a:pt x="756755" y="7243044"/>
                </a:lnTo>
                <a:lnTo>
                  <a:pt x="1093125" y="7243044"/>
                </a:lnTo>
                <a:close/>
                <a:moveTo>
                  <a:pt x="1093125" y="6527374"/>
                </a:moveTo>
                <a:lnTo>
                  <a:pt x="756755" y="6527374"/>
                </a:lnTo>
                <a:lnTo>
                  <a:pt x="756755" y="6877920"/>
                </a:lnTo>
                <a:lnTo>
                  <a:pt x="1093125" y="6877920"/>
                </a:lnTo>
                <a:close/>
                <a:moveTo>
                  <a:pt x="1093125" y="6187383"/>
                </a:moveTo>
                <a:lnTo>
                  <a:pt x="756756" y="6187383"/>
                </a:lnTo>
                <a:lnTo>
                  <a:pt x="756756" y="6357302"/>
                </a:lnTo>
                <a:lnTo>
                  <a:pt x="756755" y="6357302"/>
                </a:lnTo>
                <a:lnTo>
                  <a:pt x="756755" y="6512794"/>
                </a:lnTo>
                <a:lnTo>
                  <a:pt x="1093125" y="6512794"/>
                </a:lnTo>
                <a:close/>
                <a:moveTo>
                  <a:pt x="1093126" y="5822255"/>
                </a:moveTo>
                <a:lnTo>
                  <a:pt x="756756" y="5822255"/>
                </a:lnTo>
                <a:lnTo>
                  <a:pt x="756756" y="6172803"/>
                </a:lnTo>
                <a:lnTo>
                  <a:pt x="1093126" y="6172803"/>
                </a:lnTo>
                <a:close/>
                <a:moveTo>
                  <a:pt x="1093126" y="5457129"/>
                </a:moveTo>
                <a:lnTo>
                  <a:pt x="756756" y="5457129"/>
                </a:lnTo>
                <a:lnTo>
                  <a:pt x="756756" y="5807676"/>
                </a:lnTo>
                <a:lnTo>
                  <a:pt x="1093126" y="5807676"/>
                </a:lnTo>
                <a:close/>
                <a:moveTo>
                  <a:pt x="1093126" y="5092001"/>
                </a:moveTo>
                <a:lnTo>
                  <a:pt x="756756" y="5092001"/>
                </a:lnTo>
                <a:lnTo>
                  <a:pt x="756756" y="5442548"/>
                </a:lnTo>
                <a:lnTo>
                  <a:pt x="1093126" y="5442548"/>
                </a:lnTo>
                <a:close/>
                <a:moveTo>
                  <a:pt x="1093126" y="4726873"/>
                </a:moveTo>
                <a:lnTo>
                  <a:pt x="756756" y="4726873"/>
                </a:lnTo>
                <a:lnTo>
                  <a:pt x="756756" y="5077421"/>
                </a:lnTo>
                <a:lnTo>
                  <a:pt x="1093126" y="5077421"/>
                </a:lnTo>
                <a:close/>
                <a:moveTo>
                  <a:pt x="1093126" y="4361745"/>
                </a:moveTo>
                <a:lnTo>
                  <a:pt x="756756" y="4361745"/>
                </a:lnTo>
                <a:lnTo>
                  <a:pt x="756756" y="4712293"/>
                </a:lnTo>
                <a:lnTo>
                  <a:pt x="1093126" y="4712293"/>
                </a:lnTo>
                <a:close/>
                <a:moveTo>
                  <a:pt x="1093126" y="3996618"/>
                </a:moveTo>
                <a:lnTo>
                  <a:pt x="756756" y="3996618"/>
                </a:lnTo>
                <a:lnTo>
                  <a:pt x="756756" y="4347165"/>
                </a:lnTo>
                <a:lnTo>
                  <a:pt x="1093126" y="4347165"/>
                </a:lnTo>
                <a:close/>
                <a:moveTo>
                  <a:pt x="1093126" y="3631491"/>
                </a:moveTo>
                <a:lnTo>
                  <a:pt x="756757" y="3631491"/>
                </a:lnTo>
                <a:lnTo>
                  <a:pt x="756756" y="3982038"/>
                </a:lnTo>
                <a:lnTo>
                  <a:pt x="1093126" y="3982038"/>
                </a:lnTo>
                <a:close/>
                <a:moveTo>
                  <a:pt x="1093126" y="3266363"/>
                </a:moveTo>
                <a:lnTo>
                  <a:pt x="756757" y="3266363"/>
                </a:lnTo>
                <a:lnTo>
                  <a:pt x="756757" y="3616911"/>
                </a:lnTo>
                <a:lnTo>
                  <a:pt x="1093126" y="3616911"/>
                </a:lnTo>
                <a:close/>
                <a:moveTo>
                  <a:pt x="1093126" y="2901235"/>
                </a:moveTo>
                <a:lnTo>
                  <a:pt x="756757" y="2901235"/>
                </a:lnTo>
                <a:lnTo>
                  <a:pt x="756757" y="3251783"/>
                </a:lnTo>
                <a:lnTo>
                  <a:pt x="1093126" y="3251783"/>
                </a:lnTo>
                <a:close/>
                <a:moveTo>
                  <a:pt x="1093126" y="2536108"/>
                </a:moveTo>
                <a:lnTo>
                  <a:pt x="756757" y="2536108"/>
                </a:lnTo>
                <a:lnTo>
                  <a:pt x="756757" y="2886655"/>
                </a:lnTo>
                <a:lnTo>
                  <a:pt x="1093126" y="2886655"/>
                </a:lnTo>
                <a:close/>
                <a:moveTo>
                  <a:pt x="1093126" y="2170981"/>
                </a:moveTo>
                <a:lnTo>
                  <a:pt x="756757" y="2170981"/>
                </a:lnTo>
                <a:lnTo>
                  <a:pt x="756757" y="2521528"/>
                </a:lnTo>
                <a:lnTo>
                  <a:pt x="1093126" y="2521528"/>
                </a:lnTo>
                <a:close/>
                <a:moveTo>
                  <a:pt x="1093126" y="1805854"/>
                </a:moveTo>
                <a:lnTo>
                  <a:pt x="756757" y="1805854"/>
                </a:lnTo>
                <a:lnTo>
                  <a:pt x="756757" y="2156401"/>
                </a:lnTo>
                <a:lnTo>
                  <a:pt x="1093126" y="2156401"/>
                </a:lnTo>
                <a:close/>
                <a:moveTo>
                  <a:pt x="1093126" y="1440727"/>
                </a:moveTo>
                <a:lnTo>
                  <a:pt x="756757" y="1440727"/>
                </a:lnTo>
                <a:lnTo>
                  <a:pt x="756757" y="1791274"/>
                </a:lnTo>
                <a:lnTo>
                  <a:pt x="1093126" y="1791274"/>
                </a:lnTo>
                <a:close/>
                <a:moveTo>
                  <a:pt x="1093126" y="1075598"/>
                </a:moveTo>
                <a:lnTo>
                  <a:pt x="756756" y="1075598"/>
                </a:lnTo>
                <a:lnTo>
                  <a:pt x="756757" y="1426147"/>
                </a:lnTo>
                <a:lnTo>
                  <a:pt x="1093126" y="1426147"/>
                </a:lnTo>
                <a:close/>
                <a:moveTo>
                  <a:pt x="1093126" y="710474"/>
                </a:moveTo>
                <a:lnTo>
                  <a:pt x="756756" y="710474"/>
                </a:lnTo>
                <a:lnTo>
                  <a:pt x="756756" y="1061017"/>
                </a:lnTo>
                <a:lnTo>
                  <a:pt x="1093126" y="1061017"/>
                </a:lnTo>
                <a:close/>
                <a:moveTo>
                  <a:pt x="1093126" y="345347"/>
                </a:moveTo>
                <a:lnTo>
                  <a:pt x="756756" y="345347"/>
                </a:lnTo>
                <a:lnTo>
                  <a:pt x="756756" y="695893"/>
                </a:lnTo>
                <a:lnTo>
                  <a:pt x="1093126" y="695893"/>
                </a:lnTo>
                <a:close/>
                <a:moveTo>
                  <a:pt x="1444715" y="12004284"/>
                </a:moveTo>
                <a:lnTo>
                  <a:pt x="1108345" y="12004282"/>
                </a:lnTo>
                <a:lnTo>
                  <a:pt x="1108345" y="12354830"/>
                </a:lnTo>
                <a:lnTo>
                  <a:pt x="1444715" y="12354830"/>
                </a:lnTo>
                <a:close/>
                <a:moveTo>
                  <a:pt x="1444715" y="11639156"/>
                </a:moveTo>
                <a:lnTo>
                  <a:pt x="1108345" y="11639155"/>
                </a:lnTo>
                <a:lnTo>
                  <a:pt x="1108345" y="11989703"/>
                </a:lnTo>
                <a:lnTo>
                  <a:pt x="1444715" y="11989703"/>
                </a:lnTo>
                <a:close/>
                <a:moveTo>
                  <a:pt x="1444715" y="11274028"/>
                </a:moveTo>
                <a:lnTo>
                  <a:pt x="1108345" y="11274028"/>
                </a:lnTo>
                <a:lnTo>
                  <a:pt x="1108345" y="11624575"/>
                </a:lnTo>
                <a:lnTo>
                  <a:pt x="1444715" y="11624575"/>
                </a:lnTo>
                <a:close/>
                <a:moveTo>
                  <a:pt x="1444715" y="10908901"/>
                </a:moveTo>
                <a:lnTo>
                  <a:pt x="1108345" y="10908900"/>
                </a:lnTo>
                <a:lnTo>
                  <a:pt x="1108345" y="11259448"/>
                </a:lnTo>
                <a:lnTo>
                  <a:pt x="1444715" y="11259448"/>
                </a:lnTo>
                <a:close/>
                <a:moveTo>
                  <a:pt x="1444715" y="10543773"/>
                </a:moveTo>
                <a:lnTo>
                  <a:pt x="1108345" y="10543772"/>
                </a:lnTo>
                <a:lnTo>
                  <a:pt x="1108345" y="10894320"/>
                </a:lnTo>
                <a:lnTo>
                  <a:pt x="1444715" y="10894320"/>
                </a:lnTo>
                <a:close/>
                <a:moveTo>
                  <a:pt x="1444715" y="10178645"/>
                </a:moveTo>
                <a:lnTo>
                  <a:pt x="1108345" y="10178645"/>
                </a:lnTo>
                <a:lnTo>
                  <a:pt x="1108345" y="10529192"/>
                </a:lnTo>
                <a:lnTo>
                  <a:pt x="1444715" y="10529192"/>
                </a:lnTo>
                <a:close/>
                <a:moveTo>
                  <a:pt x="1444715" y="9813518"/>
                </a:moveTo>
                <a:lnTo>
                  <a:pt x="1108346" y="9813518"/>
                </a:lnTo>
                <a:lnTo>
                  <a:pt x="1108345" y="10164065"/>
                </a:lnTo>
                <a:lnTo>
                  <a:pt x="1444715" y="10164065"/>
                </a:lnTo>
                <a:close/>
                <a:moveTo>
                  <a:pt x="1444715" y="9448390"/>
                </a:moveTo>
                <a:lnTo>
                  <a:pt x="1108346" y="9448390"/>
                </a:lnTo>
                <a:lnTo>
                  <a:pt x="1108346" y="9798938"/>
                </a:lnTo>
                <a:lnTo>
                  <a:pt x="1444715" y="9798938"/>
                </a:lnTo>
                <a:close/>
                <a:moveTo>
                  <a:pt x="1444715" y="9083262"/>
                </a:moveTo>
                <a:lnTo>
                  <a:pt x="1108346" y="9083262"/>
                </a:lnTo>
                <a:lnTo>
                  <a:pt x="1108346" y="9433810"/>
                </a:lnTo>
                <a:lnTo>
                  <a:pt x="1444715" y="9433810"/>
                </a:lnTo>
                <a:close/>
                <a:moveTo>
                  <a:pt x="1444715" y="8718135"/>
                </a:moveTo>
                <a:lnTo>
                  <a:pt x="1108346" y="8718135"/>
                </a:lnTo>
                <a:lnTo>
                  <a:pt x="1108346" y="9068682"/>
                </a:lnTo>
                <a:lnTo>
                  <a:pt x="1444715" y="9068682"/>
                </a:lnTo>
                <a:close/>
                <a:moveTo>
                  <a:pt x="1444715" y="8353008"/>
                </a:moveTo>
                <a:lnTo>
                  <a:pt x="1108346" y="8353008"/>
                </a:lnTo>
                <a:lnTo>
                  <a:pt x="1108346" y="8703555"/>
                </a:lnTo>
                <a:lnTo>
                  <a:pt x="1444715" y="8703555"/>
                </a:lnTo>
                <a:close/>
                <a:moveTo>
                  <a:pt x="1444715" y="7987881"/>
                </a:moveTo>
                <a:lnTo>
                  <a:pt x="1108346" y="7987881"/>
                </a:lnTo>
                <a:lnTo>
                  <a:pt x="1108346" y="8338428"/>
                </a:lnTo>
                <a:lnTo>
                  <a:pt x="1444715" y="8338428"/>
                </a:lnTo>
                <a:close/>
                <a:moveTo>
                  <a:pt x="1444715" y="7622754"/>
                </a:moveTo>
                <a:lnTo>
                  <a:pt x="1108346" y="7622754"/>
                </a:lnTo>
                <a:lnTo>
                  <a:pt x="1108346" y="7973301"/>
                </a:lnTo>
                <a:lnTo>
                  <a:pt x="1444715" y="7973301"/>
                </a:lnTo>
                <a:close/>
                <a:moveTo>
                  <a:pt x="1444715" y="7257625"/>
                </a:moveTo>
                <a:lnTo>
                  <a:pt x="1108346" y="7257625"/>
                </a:lnTo>
                <a:lnTo>
                  <a:pt x="1108346" y="7608174"/>
                </a:lnTo>
                <a:lnTo>
                  <a:pt x="1444715" y="7608174"/>
                </a:lnTo>
                <a:close/>
                <a:moveTo>
                  <a:pt x="1444715" y="6892501"/>
                </a:moveTo>
                <a:lnTo>
                  <a:pt x="1108345" y="6892501"/>
                </a:lnTo>
                <a:lnTo>
                  <a:pt x="1108346" y="7243044"/>
                </a:lnTo>
                <a:lnTo>
                  <a:pt x="1444715" y="7243044"/>
                </a:lnTo>
                <a:close/>
                <a:moveTo>
                  <a:pt x="1444715" y="6527374"/>
                </a:moveTo>
                <a:lnTo>
                  <a:pt x="1108345" y="6527374"/>
                </a:lnTo>
                <a:lnTo>
                  <a:pt x="1108345" y="6877920"/>
                </a:lnTo>
                <a:lnTo>
                  <a:pt x="1444715" y="6877920"/>
                </a:lnTo>
                <a:close/>
                <a:moveTo>
                  <a:pt x="1444715" y="6187385"/>
                </a:moveTo>
                <a:lnTo>
                  <a:pt x="1108346" y="6187383"/>
                </a:lnTo>
                <a:lnTo>
                  <a:pt x="1108346" y="6357302"/>
                </a:lnTo>
                <a:lnTo>
                  <a:pt x="1108345" y="6357302"/>
                </a:lnTo>
                <a:lnTo>
                  <a:pt x="1108345" y="6512794"/>
                </a:lnTo>
                <a:lnTo>
                  <a:pt x="1444715" y="6512794"/>
                </a:lnTo>
                <a:close/>
                <a:moveTo>
                  <a:pt x="1444716" y="5822257"/>
                </a:moveTo>
                <a:lnTo>
                  <a:pt x="1108346" y="5822255"/>
                </a:lnTo>
                <a:lnTo>
                  <a:pt x="1108346" y="6172803"/>
                </a:lnTo>
                <a:lnTo>
                  <a:pt x="1444716" y="6172803"/>
                </a:lnTo>
                <a:close/>
                <a:moveTo>
                  <a:pt x="1444716" y="5457129"/>
                </a:moveTo>
                <a:lnTo>
                  <a:pt x="1108346" y="5457129"/>
                </a:lnTo>
                <a:lnTo>
                  <a:pt x="1108346" y="5807676"/>
                </a:lnTo>
                <a:lnTo>
                  <a:pt x="1444716" y="5807676"/>
                </a:lnTo>
                <a:close/>
                <a:moveTo>
                  <a:pt x="1444716" y="5092001"/>
                </a:moveTo>
                <a:lnTo>
                  <a:pt x="1108346" y="5092001"/>
                </a:lnTo>
                <a:lnTo>
                  <a:pt x="1108346" y="5442548"/>
                </a:lnTo>
                <a:lnTo>
                  <a:pt x="1444716" y="5442548"/>
                </a:lnTo>
                <a:close/>
                <a:moveTo>
                  <a:pt x="1444716" y="4726874"/>
                </a:moveTo>
                <a:lnTo>
                  <a:pt x="1108346" y="4726873"/>
                </a:lnTo>
                <a:lnTo>
                  <a:pt x="1108346" y="5077421"/>
                </a:lnTo>
                <a:lnTo>
                  <a:pt x="1444716" y="5077421"/>
                </a:lnTo>
                <a:close/>
                <a:moveTo>
                  <a:pt x="1444716" y="4361746"/>
                </a:moveTo>
                <a:lnTo>
                  <a:pt x="1108346" y="4361745"/>
                </a:lnTo>
                <a:lnTo>
                  <a:pt x="1108346" y="4712293"/>
                </a:lnTo>
                <a:lnTo>
                  <a:pt x="1444716" y="4712293"/>
                </a:lnTo>
                <a:close/>
                <a:moveTo>
                  <a:pt x="1444716" y="3996618"/>
                </a:moveTo>
                <a:lnTo>
                  <a:pt x="1108346" y="3996618"/>
                </a:lnTo>
                <a:lnTo>
                  <a:pt x="1108346" y="4347165"/>
                </a:lnTo>
                <a:lnTo>
                  <a:pt x="1444716" y="4347165"/>
                </a:lnTo>
                <a:close/>
                <a:moveTo>
                  <a:pt x="1444716" y="3631491"/>
                </a:moveTo>
                <a:lnTo>
                  <a:pt x="1108347" y="3631491"/>
                </a:lnTo>
                <a:lnTo>
                  <a:pt x="1108346" y="3982038"/>
                </a:lnTo>
                <a:lnTo>
                  <a:pt x="1444716" y="3982038"/>
                </a:lnTo>
                <a:close/>
                <a:moveTo>
                  <a:pt x="1444716" y="3266363"/>
                </a:moveTo>
                <a:lnTo>
                  <a:pt x="1108347" y="3266363"/>
                </a:lnTo>
                <a:lnTo>
                  <a:pt x="1108347" y="3616911"/>
                </a:lnTo>
                <a:lnTo>
                  <a:pt x="1444716" y="3616911"/>
                </a:lnTo>
                <a:close/>
                <a:moveTo>
                  <a:pt x="1444716" y="2901235"/>
                </a:moveTo>
                <a:lnTo>
                  <a:pt x="1108347" y="2901235"/>
                </a:lnTo>
                <a:lnTo>
                  <a:pt x="1108347" y="3251783"/>
                </a:lnTo>
                <a:lnTo>
                  <a:pt x="1444716" y="3251783"/>
                </a:lnTo>
                <a:close/>
                <a:moveTo>
                  <a:pt x="1444716" y="2536108"/>
                </a:moveTo>
                <a:lnTo>
                  <a:pt x="1108347" y="2536108"/>
                </a:lnTo>
                <a:lnTo>
                  <a:pt x="1108347" y="2886655"/>
                </a:lnTo>
                <a:lnTo>
                  <a:pt x="1444716" y="2886655"/>
                </a:lnTo>
                <a:close/>
                <a:moveTo>
                  <a:pt x="1444716" y="2170981"/>
                </a:moveTo>
                <a:lnTo>
                  <a:pt x="1108347" y="2170981"/>
                </a:lnTo>
                <a:lnTo>
                  <a:pt x="1108347" y="2521528"/>
                </a:lnTo>
                <a:lnTo>
                  <a:pt x="1444716" y="2521528"/>
                </a:lnTo>
                <a:close/>
                <a:moveTo>
                  <a:pt x="1444716" y="1805854"/>
                </a:moveTo>
                <a:lnTo>
                  <a:pt x="1108347" y="1805854"/>
                </a:lnTo>
                <a:lnTo>
                  <a:pt x="1108347" y="2156401"/>
                </a:lnTo>
                <a:lnTo>
                  <a:pt x="1444716" y="2156401"/>
                </a:lnTo>
                <a:close/>
                <a:moveTo>
                  <a:pt x="1444716" y="1440727"/>
                </a:moveTo>
                <a:lnTo>
                  <a:pt x="1108347" y="1440727"/>
                </a:lnTo>
                <a:lnTo>
                  <a:pt x="1108347" y="1791274"/>
                </a:lnTo>
                <a:lnTo>
                  <a:pt x="1444716" y="1791274"/>
                </a:lnTo>
                <a:close/>
                <a:moveTo>
                  <a:pt x="1444716" y="1075598"/>
                </a:moveTo>
                <a:lnTo>
                  <a:pt x="1108347" y="1075598"/>
                </a:lnTo>
                <a:lnTo>
                  <a:pt x="1108347" y="1426147"/>
                </a:lnTo>
                <a:lnTo>
                  <a:pt x="1444716" y="1426147"/>
                </a:lnTo>
                <a:close/>
                <a:moveTo>
                  <a:pt x="1444716" y="710474"/>
                </a:moveTo>
                <a:lnTo>
                  <a:pt x="1108346" y="710474"/>
                </a:lnTo>
                <a:lnTo>
                  <a:pt x="1108347" y="1061017"/>
                </a:lnTo>
                <a:lnTo>
                  <a:pt x="1444716" y="1061017"/>
                </a:lnTo>
                <a:close/>
                <a:moveTo>
                  <a:pt x="1459936" y="0"/>
                </a:moveTo>
                <a:lnTo>
                  <a:pt x="1459936" y="207762"/>
                </a:lnTo>
                <a:lnTo>
                  <a:pt x="1457855" y="210563"/>
                </a:lnTo>
                <a:lnTo>
                  <a:pt x="1444716" y="220832"/>
                </a:lnTo>
                <a:lnTo>
                  <a:pt x="1444716" y="0"/>
                </a:lnTo>
                <a:close/>
                <a:moveTo>
                  <a:pt x="1796305" y="12004284"/>
                </a:moveTo>
                <a:lnTo>
                  <a:pt x="1459935" y="12004284"/>
                </a:lnTo>
                <a:lnTo>
                  <a:pt x="1459935" y="12354830"/>
                </a:lnTo>
                <a:lnTo>
                  <a:pt x="1796305" y="12354830"/>
                </a:lnTo>
                <a:close/>
                <a:moveTo>
                  <a:pt x="1796305" y="11639156"/>
                </a:moveTo>
                <a:lnTo>
                  <a:pt x="1459935" y="11639156"/>
                </a:lnTo>
                <a:lnTo>
                  <a:pt x="1459935" y="11989703"/>
                </a:lnTo>
                <a:lnTo>
                  <a:pt x="1796305" y="11989703"/>
                </a:lnTo>
                <a:close/>
                <a:moveTo>
                  <a:pt x="1796305" y="11274028"/>
                </a:moveTo>
                <a:lnTo>
                  <a:pt x="1459935" y="11274028"/>
                </a:lnTo>
                <a:lnTo>
                  <a:pt x="1459935" y="11624575"/>
                </a:lnTo>
                <a:lnTo>
                  <a:pt x="1796305" y="11624575"/>
                </a:lnTo>
                <a:close/>
                <a:moveTo>
                  <a:pt x="1796305" y="10908901"/>
                </a:moveTo>
                <a:lnTo>
                  <a:pt x="1459935" y="10908901"/>
                </a:lnTo>
                <a:lnTo>
                  <a:pt x="1459935" y="11259448"/>
                </a:lnTo>
                <a:lnTo>
                  <a:pt x="1796305" y="11259448"/>
                </a:lnTo>
                <a:close/>
                <a:moveTo>
                  <a:pt x="1796305" y="10543773"/>
                </a:moveTo>
                <a:lnTo>
                  <a:pt x="1459935" y="10543773"/>
                </a:lnTo>
                <a:lnTo>
                  <a:pt x="1459935" y="10894320"/>
                </a:lnTo>
                <a:lnTo>
                  <a:pt x="1796305" y="10894320"/>
                </a:lnTo>
                <a:close/>
                <a:moveTo>
                  <a:pt x="1796305" y="10178645"/>
                </a:moveTo>
                <a:lnTo>
                  <a:pt x="1459935" y="10178645"/>
                </a:lnTo>
                <a:lnTo>
                  <a:pt x="1459935" y="10529192"/>
                </a:lnTo>
                <a:lnTo>
                  <a:pt x="1796305" y="10529192"/>
                </a:lnTo>
                <a:close/>
                <a:moveTo>
                  <a:pt x="1796305" y="9813518"/>
                </a:moveTo>
                <a:lnTo>
                  <a:pt x="1459935" y="9813518"/>
                </a:lnTo>
                <a:lnTo>
                  <a:pt x="1459935" y="10164065"/>
                </a:lnTo>
                <a:lnTo>
                  <a:pt x="1796305" y="10164065"/>
                </a:lnTo>
                <a:close/>
                <a:moveTo>
                  <a:pt x="1796305" y="9448390"/>
                </a:moveTo>
                <a:lnTo>
                  <a:pt x="1459935" y="9448390"/>
                </a:lnTo>
                <a:lnTo>
                  <a:pt x="1459935" y="9798938"/>
                </a:lnTo>
                <a:lnTo>
                  <a:pt x="1796305" y="9798938"/>
                </a:lnTo>
                <a:close/>
                <a:moveTo>
                  <a:pt x="1796305" y="9083262"/>
                </a:moveTo>
                <a:lnTo>
                  <a:pt x="1459935" y="9083262"/>
                </a:lnTo>
                <a:lnTo>
                  <a:pt x="1459935" y="9433810"/>
                </a:lnTo>
                <a:lnTo>
                  <a:pt x="1796305" y="9433810"/>
                </a:lnTo>
                <a:close/>
                <a:moveTo>
                  <a:pt x="1796305" y="8718135"/>
                </a:moveTo>
                <a:lnTo>
                  <a:pt x="1459935" y="8718135"/>
                </a:lnTo>
                <a:lnTo>
                  <a:pt x="1459935" y="9068682"/>
                </a:lnTo>
                <a:lnTo>
                  <a:pt x="1796305" y="9068682"/>
                </a:lnTo>
                <a:close/>
                <a:moveTo>
                  <a:pt x="1796305" y="8353008"/>
                </a:moveTo>
                <a:lnTo>
                  <a:pt x="1459935" y="8353008"/>
                </a:lnTo>
                <a:lnTo>
                  <a:pt x="1459935" y="8703555"/>
                </a:lnTo>
                <a:lnTo>
                  <a:pt x="1796305" y="8703555"/>
                </a:lnTo>
                <a:close/>
                <a:moveTo>
                  <a:pt x="1796305" y="7987881"/>
                </a:moveTo>
                <a:lnTo>
                  <a:pt x="1459935" y="7987881"/>
                </a:lnTo>
                <a:lnTo>
                  <a:pt x="1459935" y="8338428"/>
                </a:lnTo>
                <a:lnTo>
                  <a:pt x="1796305" y="8338428"/>
                </a:lnTo>
                <a:close/>
                <a:moveTo>
                  <a:pt x="1796305" y="7622754"/>
                </a:moveTo>
                <a:lnTo>
                  <a:pt x="1459935" y="7622754"/>
                </a:lnTo>
                <a:lnTo>
                  <a:pt x="1459935" y="7973301"/>
                </a:lnTo>
                <a:lnTo>
                  <a:pt x="1796305" y="7973301"/>
                </a:lnTo>
                <a:close/>
                <a:moveTo>
                  <a:pt x="1796305" y="7257625"/>
                </a:moveTo>
                <a:lnTo>
                  <a:pt x="1459935" y="7257625"/>
                </a:lnTo>
                <a:lnTo>
                  <a:pt x="1459935" y="7608174"/>
                </a:lnTo>
                <a:lnTo>
                  <a:pt x="1796305" y="7608174"/>
                </a:lnTo>
                <a:close/>
                <a:moveTo>
                  <a:pt x="1796305" y="6892501"/>
                </a:moveTo>
                <a:lnTo>
                  <a:pt x="1459935" y="6892501"/>
                </a:lnTo>
                <a:lnTo>
                  <a:pt x="1459935" y="7243044"/>
                </a:lnTo>
                <a:lnTo>
                  <a:pt x="1796305" y="7243044"/>
                </a:lnTo>
                <a:close/>
                <a:moveTo>
                  <a:pt x="1796305" y="6527374"/>
                </a:moveTo>
                <a:lnTo>
                  <a:pt x="1459935" y="6527374"/>
                </a:lnTo>
                <a:lnTo>
                  <a:pt x="1459935" y="6877920"/>
                </a:lnTo>
                <a:lnTo>
                  <a:pt x="1796305" y="6877920"/>
                </a:lnTo>
                <a:close/>
                <a:moveTo>
                  <a:pt x="1796305" y="6187385"/>
                </a:moveTo>
                <a:lnTo>
                  <a:pt x="1459936" y="6187385"/>
                </a:lnTo>
                <a:lnTo>
                  <a:pt x="1459936" y="6357302"/>
                </a:lnTo>
                <a:lnTo>
                  <a:pt x="1459935" y="6357302"/>
                </a:lnTo>
                <a:lnTo>
                  <a:pt x="1459935" y="6512794"/>
                </a:lnTo>
                <a:lnTo>
                  <a:pt x="1796305" y="6512794"/>
                </a:lnTo>
                <a:close/>
                <a:moveTo>
                  <a:pt x="1796306" y="5822257"/>
                </a:moveTo>
                <a:lnTo>
                  <a:pt x="1459936" y="5822257"/>
                </a:lnTo>
                <a:lnTo>
                  <a:pt x="1459936" y="6172803"/>
                </a:lnTo>
                <a:lnTo>
                  <a:pt x="1796306" y="6172803"/>
                </a:lnTo>
                <a:close/>
                <a:moveTo>
                  <a:pt x="1796306" y="5457129"/>
                </a:moveTo>
                <a:lnTo>
                  <a:pt x="1459936" y="5457129"/>
                </a:lnTo>
                <a:lnTo>
                  <a:pt x="1459936" y="5807676"/>
                </a:lnTo>
                <a:lnTo>
                  <a:pt x="1796306" y="5807676"/>
                </a:lnTo>
                <a:close/>
                <a:moveTo>
                  <a:pt x="1796306" y="5092001"/>
                </a:moveTo>
                <a:lnTo>
                  <a:pt x="1459936" y="5092001"/>
                </a:lnTo>
                <a:lnTo>
                  <a:pt x="1459936" y="5442548"/>
                </a:lnTo>
                <a:lnTo>
                  <a:pt x="1796306" y="5442548"/>
                </a:lnTo>
                <a:close/>
                <a:moveTo>
                  <a:pt x="1796306" y="4726874"/>
                </a:moveTo>
                <a:lnTo>
                  <a:pt x="1459936" y="4726874"/>
                </a:lnTo>
                <a:lnTo>
                  <a:pt x="1459936" y="5077421"/>
                </a:lnTo>
                <a:lnTo>
                  <a:pt x="1796306" y="5077421"/>
                </a:lnTo>
                <a:close/>
                <a:moveTo>
                  <a:pt x="1796306" y="4361746"/>
                </a:moveTo>
                <a:lnTo>
                  <a:pt x="1459936" y="4361746"/>
                </a:lnTo>
                <a:lnTo>
                  <a:pt x="1459936" y="4712293"/>
                </a:lnTo>
                <a:lnTo>
                  <a:pt x="1796306" y="4712293"/>
                </a:lnTo>
                <a:close/>
                <a:moveTo>
                  <a:pt x="1796306" y="3996618"/>
                </a:moveTo>
                <a:lnTo>
                  <a:pt x="1459936" y="3996618"/>
                </a:lnTo>
                <a:lnTo>
                  <a:pt x="1459936" y="4347165"/>
                </a:lnTo>
                <a:lnTo>
                  <a:pt x="1796306" y="4347165"/>
                </a:lnTo>
                <a:close/>
                <a:moveTo>
                  <a:pt x="1796306" y="3631491"/>
                </a:moveTo>
                <a:lnTo>
                  <a:pt x="1459936" y="3631491"/>
                </a:lnTo>
                <a:lnTo>
                  <a:pt x="1459936" y="3982038"/>
                </a:lnTo>
                <a:lnTo>
                  <a:pt x="1796306" y="3982038"/>
                </a:lnTo>
                <a:close/>
                <a:moveTo>
                  <a:pt x="1796306" y="3266363"/>
                </a:moveTo>
                <a:lnTo>
                  <a:pt x="1459936" y="3266363"/>
                </a:lnTo>
                <a:lnTo>
                  <a:pt x="1459936" y="3616911"/>
                </a:lnTo>
                <a:lnTo>
                  <a:pt x="1796306" y="3616911"/>
                </a:lnTo>
                <a:close/>
                <a:moveTo>
                  <a:pt x="1796306" y="2901235"/>
                </a:moveTo>
                <a:lnTo>
                  <a:pt x="1459936" y="2901235"/>
                </a:lnTo>
                <a:lnTo>
                  <a:pt x="1459936" y="3251783"/>
                </a:lnTo>
                <a:lnTo>
                  <a:pt x="1796306" y="3251783"/>
                </a:lnTo>
                <a:close/>
                <a:moveTo>
                  <a:pt x="1796306" y="2536108"/>
                </a:moveTo>
                <a:lnTo>
                  <a:pt x="1459936" y="2536108"/>
                </a:lnTo>
                <a:lnTo>
                  <a:pt x="1459936" y="2886655"/>
                </a:lnTo>
                <a:lnTo>
                  <a:pt x="1796306" y="2886655"/>
                </a:lnTo>
                <a:close/>
                <a:moveTo>
                  <a:pt x="1796306" y="2170981"/>
                </a:moveTo>
                <a:lnTo>
                  <a:pt x="1459936" y="2170981"/>
                </a:lnTo>
                <a:lnTo>
                  <a:pt x="1459936" y="2521528"/>
                </a:lnTo>
                <a:lnTo>
                  <a:pt x="1796306" y="2521528"/>
                </a:lnTo>
                <a:close/>
                <a:moveTo>
                  <a:pt x="1796306" y="1805854"/>
                </a:moveTo>
                <a:lnTo>
                  <a:pt x="1459936" y="1805854"/>
                </a:lnTo>
                <a:lnTo>
                  <a:pt x="1459936" y="2156401"/>
                </a:lnTo>
                <a:lnTo>
                  <a:pt x="1796306" y="2156401"/>
                </a:lnTo>
                <a:close/>
                <a:moveTo>
                  <a:pt x="1796306" y="1440727"/>
                </a:moveTo>
                <a:lnTo>
                  <a:pt x="1459936" y="1440727"/>
                </a:lnTo>
                <a:lnTo>
                  <a:pt x="1459936" y="1791274"/>
                </a:lnTo>
                <a:lnTo>
                  <a:pt x="1796306" y="1791274"/>
                </a:lnTo>
                <a:close/>
                <a:moveTo>
                  <a:pt x="1796306" y="1075598"/>
                </a:moveTo>
                <a:lnTo>
                  <a:pt x="1459936" y="1075598"/>
                </a:lnTo>
                <a:lnTo>
                  <a:pt x="1459936" y="1426147"/>
                </a:lnTo>
                <a:lnTo>
                  <a:pt x="1796306" y="1426147"/>
                </a:lnTo>
                <a:close/>
                <a:moveTo>
                  <a:pt x="2147895" y="12004284"/>
                </a:moveTo>
                <a:lnTo>
                  <a:pt x="1811525" y="12004284"/>
                </a:lnTo>
                <a:lnTo>
                  <a:pt x="1811525" y="12354830"/>
                </a:lnTo>
                <a:lnTo>
                  <a:pt x="2147895" y="12354830"/>
                </a:lnTo>
                <a:close/>
                <a:moveTo>
                  <a:pt x="2147895" y="11639156"/>
                </a:moveTo>
                <a:lnTo>
                  <a:pt x="1811525" y="11639156"/>
                </a:lnTo>
                <a:lnTo>
                  <a:pt x="1811525" y="11989703"/>
                </a:lnTo>
                <a:lnTo>
                  <a:pt x="2147895" y="11989703"/>
                </a:lnTo>
                <a:close/>
                <a:moveTo>
                  <a:pt x="2147895" y="11274028"/>
                </a:moveTo>
                <a:lnTo>
                  <a:pt x="1811525" y="11274028"/>
                </a:lnTo>
                <a:lnTo>
                  <a:pt x="1811525" y="11624575"/>
                </a:lnTo>
                <a:lnTo>
                  <a:pt x="2147895" y="11624575"/>
                </a:lnTo>
                <a:close/>
                <a:moveTo>
                  <a:pt x="2147895" y="10908901"/>
                </a:moveTo>
                <a:lnTo>
                  <a:pt x="1811525" y="10908901"/>
                </a:lnTo>
                <a:lnTo>
                  <a:pt x="1811525" y="11259448"/>
                </a:lnTo>
                <a:lnTo>
                  <a:pt x="2147895" y="11259448"/>
                </a:lnTo>
                <a:close/>
                <a:moveTo>
                  <a:pt x="2147896" y="10543773"/>
                </a:moveTo>
                <a:lnTo>
                  <a:pt x="1811525" y="10543773"/>
                </a:lnTo>
                <a:lnTo>
                  <a:pt x="1811525" y="10894320"/>
                </a:lnTo>
                <a:lnTo>
                  <a:pt x="2147895" y="10894320"/>
                </a:lnTo>
                <a:close/>
                <a:moveTo>
                  <a:pt x="2147896" y="10178645"/>
                </a:moveTo>
                <a:lnTo>
                  <a:pt x="1811525" y="10178645"/>
                </a:lnTo>
                <a:lnTo>
                  <a:pt x="1811525" y="10529192"/>
                </a:lnTo>
                <a:lnTo>
                  <a:pt x="2147896" y="10529192"/>
                </a:lnTo>
                <a:close/>
                <a:moveTo>
                  <a:pt x="2147896" y="9813518"/>
                </a:moveTo>
                <a:lnTo>
                  <a:pt x="1811525" y="9813518"/>
                </a:lnTo>
                <a:lnTo>
                  <a:pt x="1811525" y="10164065"/>
                </a:lnTo>
                <a:lnTo>
                  <a:pt x="2147896" y="10164065"/>
                </a:lnTo>
                <a:close/>
                <a:moveTo>
                  <a:pt x="2147896" y="9448390"/>
                </a:moveTo>
                <a:lnTo>
                  <a:pt x="1811525" y="9448390"/>
                </a:lnTo>
                <a:lnTo>
                  <a:pt x="1811525" y="9798938"/>
                </a:lnTo>
                <a:lnTo>
                  <a:pt x="2147896" y="9798938"/>
                </a:lnTo>
                <a:close/>
                <a:moveTo>
                  <a:pt x="2147896" y="9083262"/>
                </a:moveTo>
                <a:lnTo>
                  <a:pt x="1811525" y="9083262"/>
                </a:lnTo>
                <a:lnTo>
                  <a:pt x="1811525" y="9433810"/>
                </a:lnTo>
                <a:lnTo>
                  <a:pt x="2147896" y="9433810"/>
                </a:lnTo>
                <a:close/>
                <a:moveTo>
                  <a:pt x="2147896" y="8718135"/>
                </a:moveTo>
                <a:lnTo>
                  <a:pt x="1811525" y="8718135"/>
                </a:lnTo>
                <a:lnTo>
                  <a:pt x="1811525" y="9068682"/>
                </a:lnTo>
                <a:lnTo>
                  <a:pt x="2147896" y="9068682"/>
                </a:lnTo>
                <a:close/>
                <a:moveTo>
                  <a:pt x="2147896" y="8353008"/>
                </a:moveTo>
                <a:lnTo>
                  <a:pt x="1811525" y="8353008"/>
                </a:lnTo>
                <a:lnTo>
                  <a:pt x="1811525" y="8703555"/>
                </a:lnTo>
                <a:lnTo>
                  <a:pt x="2147896" y="8703555"/>
                </a:lnTo>
                <a:close/>
                <a:moveTo>
                  <a:pt x="2147896" y="7987881"/>
                </a:moveTo>
                <a:lnTo>
                  <a:pt x="1811525" y="7987881"/>
                </a:lnTo>
                <a:lnTo>
                  <a:pt x="1811525" y="8338428"/>
                </a:lnTo>
                <a:lnTo>
                  <a:pt x="2147896" y="8338428"/>
                </a:lnTo>
                <a:close/>
                <a:moveTo>
                  <a:pt x="2147896" y="7622754"/>
                </a:moveTo>
                <a:lnTo>
                  <a:pt x="1811525" y="7622754"/>
                </a:lnTo>
                <a:lnTo>
                  <a:pt x="1811525" y="7973301"/>
                </a:lnTo>
                <a:lnTo>
                  <a:pt x="2147896" y="7973301"/>
                </a:lnTo>
                <a:close/>
                <a:moveTo>
                  <a:pt x="2147896" y="7257625"/>
                </a:moveTo>
                <a:lnTo>
                  <a:pt x="1811525" y="7257625"/>
                </a:lnTo>
                <a:lnTo>
                  <a:pt x="1811525" y="7608174"/>
                </a:lnTo>
                <a:lnTo>
                  <a:pt x="2147896" y="7608174"/>
                </a:lnTo>
                <a:close/>
                <a:moveTo>
                  <a:pt x="2147896" y="6892501"/>
                </a:moveTo>
                <a:lnTo>
                  <a:pt x="1811525" y="6892501"/>
                </a:lnTo>
                <a:lnTo>
                  <a:pt x="1811525" y="7243044"/>
                </a:lnTo>
                <a:lnTo>
                  <a:pt x="2147896" y="7243044"/>
                </a:lnTo>
                <a:close/>
                <a:moveTo>
                  <a:pt x="2147896" y="6527374"/>
                </a:moveTo>
                <a:lnTo>
                  <a:pt x="1811525" y="6527374"/>
                </a:lnTo>
                <a:lnTo>
                  <a:pt x="1811525" y="6877920"/>
                </a:lnTo>
                <a:lnTo>
                  <a:pt x="2147896" y="6877920"/>
                </a:lnTo>
                <a:close/>
                <a:moveTo>
                  <a:pt x="2147896" y="6187385"/>
                </a:moveTo>
                <a:lnTo>
                  <a:pt x="1811526" y="6187385"/>
                </a:lnTo>
                <a:lnTo>
                  <a:pt x="1811526" y="6357302"/>
                </a:lnTo>
                <a:lnTo>
                  <a:pt x="1811525" y="6357302"/>
                </a:lnTo>
                <a:lnTo>
                  <a:pt x="1811525" y="6512794"/>
                </a:lnTo>
                <a:lnTo>
                  <a:pt x="2147896" y="6512794"/>
                </a:lnTo>
                <a:lnTo>
                  <a:pt x="2147896" y="6357302"/>
                </a:lnTo>
                <a:close/>
                <a:moveTo>
                  <a:pt x="2147896" y="5822257"/>
                </a:moveTo>
                <a:lnTo>
                  <a:pt x="1811526" y="5822257"/>
                </a:lnTo>
                <a:lnTo>
                  <a:pt x="1811526" y="6172803"/>
                </a:lnTo>
                <a:lnTo>
                  <a:pt x="2147896" y="6172803"/>
                </a:lnTo>
                <a:close/>
                <a:moveTo>
                  <a:pt x="2147896" y="5457129"/>
                </a:moveTo>
                <a:lnTo>
                  <a:pt x="1811526" y="5457129"/>
                </a:lnTo>
                <a:lnTo>
                  <a:pt x="1811526" y="5807676"/>
                </a:lnTo>
                <a:lnTo>
                  <a:pt x="2147896" y="5807676"/>
                </a:lnTo>
                <a:close/>
                <a:moveTo>
                  <a:pt x="2147896" y="5092001"/>
                </a:moveTo>
                <a:lnTo>
                  <a:pt x="1811526" y="5092001"/>
                </a:lnTo>
                <a:lnTo>
                  <a:pt x="1811526" y="5442548"/>
                </a:lnTo>
                <a:lnTo>
                  <a:pt x="2147896" y="5442548"/>
                </a:lnTo>
                <a:close/>
                <a:moveTo>
                  <a:pt x="2147896" y="4726874"/>
                </a:moveTo>
                <a:lnTo>
                  <a:pt x="1811526" y="4726874"/>
                </a:lnTo>
                <a:lnTo>
                  <a:pt x="1811526" y="5077421"/>
                </a:lnTo>
                <a:lnTo>
                  <a:pt x="2147896" y="5077421"/>
                </a:lnTo>
                <a:close/>
                <a:moveTo>
                  <a:pt x="2147897" y="4361746"/>
                </a:moveTo>
                <a:lnTo>
                  <a:pt x="1811526" y="4361746"/>
                </a:lnTo>
                <a:lnTo>
                  <a:pt x="1811526" y="4712293"/>
                </a:lnTo>
                <a:lnTo>
                  <a:pt x="2147896" y="4712293"/>
                </a:lnTo>
                <a:close/>
                <a:moveTo>
                  <a:pt x="2147897" y="3996618"/>
                </a:moveTo>
                <a:lnTo>
                  <a:pt x="1811526" y="3996618"/>
                </a:lnTo>
                <a:lnTo>
                  <a:pt x="1811526" y="4347165"/>
                </a:lnTo>
                <a:lnTo>
                  <a:pt x="2147897" y="4347165"/>
                </a:lnTo>
                <a:close/>
                <a:moveTo>
                  <a:pt x="2147897" y="3631491"/>
                </a:moveTo>
                <a:lnTo>
                  <a:pt x="1811526" y="3631491"/>
                </a:lnTo>
                <a:lnTo>
                  <a:pt x="1811526" y="3982038"/>
                </a:lnTo>
                <a:lnTo>
                  <a:pt x="2147897" y="3982038"/>
                </a:lnTo>
                <a:close/>
                <a:moveTo>
                  <a:pt x="2147897" y="3266363"/>
                </a:moveTo>
                <a:lnTo>
                  <a:pt x="1811526" y="3266363"/>
                </a:lnTo>
                <a:lnTo>
                  <a:pt x="1811526" y="3616911"/>
                </a:lnTo>
                <a:lnTo>
                  <a:pt x="2147897" y="3616911"/>
                </a:lnTo>
                <a:close/>
                <a:moveTo>
                  <a:pt x="2147897" y="2901235"/>
                </a:moveTo>
                <a:lnTo>
                  <a:pt x="1811526" y="2901235"/>
                </a:lnTo>
                <a:lnTo>
                  <a:pt x="1811526" y="3251783"/>
                </a:lnTo>
                <a:lnTo>
                  <a:pt x="2147897" y="3251783"/>
                </a:lnTo>
                <a:close/>
                <a:moveTo>
                  <a:pt x="2499484" y="11639156"/>
                </a:moveTo>
                <a:lnTo>
                  <a:pt x="2163115" y="11639156"/>
                </a:lnTo>
                <a:lnTo>
                  <a:pt x="2163115" y="11989703"/>
                </a:lnTo>
                <a:lnTo>
                  <a:pt x="2499484" y="11989703"/>
                </a:lnTo>
                <a:close/>
                <a:moveTo>
                  <a:pt x="2499484" y="11274028"/>
                </a:moveTo>
                <a:lnTo>
                  <a:pt x="2163115" y="11274028"/>
                </a:lnTo>
                <a:lnTo>
                  <a:pt x="2163115" y="11624575"/>
                </a:lnTo>
                <a:lnTo>
                  <a:pt x="2499484" y="11624575"/>
                </a:lnTo>
                <a:close/>
                <a:moveTo>
                  <a:pt x="2499484" y="10908900"/>
                </a:moveTo>
                <a:lnTo>
                  <a:pt x="2163115" y="10908901"/>
                </a:lnTo>
                <a:lnTo>
                  <a:pt x="2163115" y="11259448"/>
                </a:lnTo>
                <a:lnTo>
                  <a:pt x="2499484" y="11259448"/>
                </a:lnTo>
                <a:close/>
                <a:moveTo>
                  <a:pt x="2499484" y="10543773"/>
                </a:moveTo>
                <a:lnTo>
                  <a:pt x="2163115" y="10543773"/>
                </a:lnTo>
                <a:lnTo>
                  <a:pt x="2163115" y="10894320"/>
                </a:lnTo>
                <a:lnTo>
                  <a:pt x="2499484" y="10894320"/>
                </a:lnTo>
                <a:close/>
                <a:moveTo>
                  <a:pt x="2499484" y="10178645"/>
                </a:moveTo>
                <a:lnTo>
                  <a:pt x="2163115" y="10178645"/>
                </a:lnTo>
                <a:lnTo>
                  <a:pt x="2163115" y="10529192"/>
                </a:lnTo>
                <a:lnTo>
                  <a:pt x="2499484" y="10529192"/>
                </a:lnTo>
                <a:close/>
                <a:moveTo>
                  <a:pt x="2499484" y="9813518"/>
                </a:moveTo>
                <a:lnTo>
                  <a:pt x="2163115" y="9813518"/>
                </a:lnTo>
                <a:lnTo>
                  <a:pt x="2163115" y="10164065"/>
                </a:lnTo>
                <a:lnTo>
                  <a:pt x="2499484" y="10164065"/>
                </a:lnTo>
                <a:close/>
                <a:moveTo>
                  <a:pt x="2499484" y="9448390"/>
                </a:moveTo>
                <a:lnTo>
                  <a:pt x="2163115" y="9448390"/>
                </a:lnTo>
                <a:lnTo>
                  <a:pt x="2163115" y="9798938"/>
                </a:lnTo>
                <a:lnTo>
                  <a:pt x="2499484" y="9798938"/>
                </a:lnTo>
                <a:close/>
                <a:moveTo>
                  <a:pt x="2499484" y="9083262"/>
                </a:moveTo>
                <a:lnTo>
                  <a:pt x="2163115" y="9083262"/>
                </a:lnTo>
                <a:lnTo>
                  <a:pt x="2163115" y="9433810"/>
                </a:lnTo>
                <a:lnTo>
                  <a:pt x="2499484" y="9433810"/>
                </a:lnTo>
                <a:close/>
                <a:moveTo>
                  <a:pt x="2499484" y="8718135"/>
                </a:moveTo>
                <a:lnTo>
                  <a:pt x="2163115" y="8718135"/>
                </a:lnTo>
                <a:lnTo>
                  <a:pt x="2163115" y="9068682"/>
                </a:lnTo>
                <a:lnTo>
                  <a:pt x="2499484" y="9068682"/>
                </a:lnTo>
                <a:close/>
                <a:moveTo>
                  <a:pt x="2499484" y="8353008"/>
                </a:moveTo>
                <a:lnTo>
                  <a:pt x="2163115" y="8353008"/>
                </a:lnTo>
                <a:lnTo>
                  <a:pt x="2163115" y="8703555"/>
                </a:lnTo>
                <a:lnTo>
                  <a:pt x="2499484" y="8703555"/>
                </a:lnTo>
                <a:close/>
                <a:moveTo>
                  <a:pt x="2499484" y="7987881"/>
                </a:moveTo>
                <a:lnTo>
                  <a:pt x="2163115" y="7987881"/>
                </a:lnTo>
                <a:lnTo>
                  <a:pt x="2163115" y="8338428"/>
                </a:lnTo>
                <a:lnTo>
                  <a:pt x="2499484" y="8338428"/>
                </a:lnTo>
                <a:close/>
                <a:moveTo>
                  <a:pt x="2499484" y="7622754"/>
                </a:moveTo>
                <a:lnTo>
                  <a:pt x="2163115" y="7622754"/>
                </a:lnTo>
                <a:lnTo>
                  <a:pt x="2163115" y="7973301"/>
                </a:lnTo>
                <a:lnTo>
                  <a:pt x="2499484" y="7973301"/>
                </a:lnTo>
                <a:close/>
                <a:moveTo>
                  <a:pt x="2499484" y="7257625"/>
                </a:moveTo>
                <a:lnTo>
                  <a:pt x="2163115" y="7257625"/>
                </a:lnTo>
                <a:lnTo>
                  <a:pt x="2163115" y="7608174"/>
                </a:lnTo>
                <a:lnTo>
                  <a:pt x="2499484" y="7608174"/>
                </a:lnTo>
                <a:close/>
                <a:moveTo>
                  <a:pt x="2499484" y="6892501"/>
                </a:moveTo>
                <a:lnTo>
                  <a:pt x="2163115" y="6892501"/>
                </a:lnTo>
                <a:lnTo>
                  <a:pt x="2163115" y="7243044"/>
                </a:lnTo>
                <a:lnTo>
                  <a:pt x="2499484" y="7243044"/>
                </a:lnTo>
                <a:close/>
                <a:moveTo>
                  <a:pt x="2499485" y="6527374"/>
                </a:moveTo>
                <a:lnTo>
                  <a:pt x="2163115" y="6527374"/>
                </a:lnTo>
                <a:lnTo>
                  <a:pt x="2163115" y="6877920"/>
                </a:lnTo>
                <a:lnTo>
                  <a:pt x="2499484" y="6877921"/>
                </a:lnTo>
                <a:close/>
                <a:moveTo>
                  <a:pt x="2499485" y="6187384"/>
                </a:moveTo>
                <a:lnTo>
                  <a:pt x="2163116" y="6187385"/>
                </a:lnTo>
                <a:lnTo>
                  <a:pt x="2163116" y="6357302"/>
                </a:lnTo>
                <a:lnTo>
                  <a:pt x="2163115" y="6357302"/>
                </a:lnTo>
                <a:lnTo>
                  <a:pt x="2163115" y="6512794"/>
                </a:lnTo>
                <a:lnTo>
                  <a:pt x="2499485" y="6512794"/>
                </a:lnTo>
                <a:lnTo>
                  <a:pt x="2499485" y="6357302"/>
                </a:lnTo>
                <a:close/>
                <a:moveTo>
                  <a:pt x="2499485" y="5822257"/>
                </a:moveTo>
                <a:lnTo>
                  <a:pt x="2163116" y="5822257"/>
                </a:lnTo>
                <a:lnTo>
                  <a:pt x="2163116" y="6172803"/>
                </a:lnTo>
                <a:lnTo>
                  <a:pt x="2499485" y="6172803"/>
                </a:lnTo>
                <a:close/>
                <a:moveTo>
                  <a:pt x="2499485" y="5457129"/>
                </a:moveTo>
                <a:lnTo>
                  <a:pt x="2163116" y="5457129"/>
                </a:lnTo>
                <a:lnTo>
                  <a:pt x="2163116" y="5807676"/>
                </a:lnTo>
                <a:lnTo>
                  <a:pt x="2499485" y="5807676"/>
                </a:lnTo>
                <a:close/>
                <a:moveTo>
                  <a:pt x="2499485" y="5092001"/>
                </a:moveTo>
                <a:lnTo>
                  <a:pt x="2163116" y="5092001"/>
                </a:lnTo>
                <a:lnTo>
                  <a:pt x="2163116" y="5442548"/>
                </a:lnTo>
                <a:lnTo>
                  <a:pt x="2499485" y="5442548"/>
                </a:lnTo>
                <a:close/>
                <a:moveTo>
                  <a:pt x="2499485" y="4726873"/>
                </a:moveTo>
                <a:lnTo>
                  <a:pt x="2163116" y="4726874"/>
                </a:lnTo>
                <a:lnTo>
                  <a:pt x="2163116" y="5077421"/>
                </a:lnTo>
                <a:lnTo>
                  <a:pt x="2499485" y="5077421"/>
                </a:lnTo>
                <a:close/>
                <a:moveTo>
                  <a:pt x="2499485" y="4361746"/>
                </a:moveTo>
                <a:lnTo>
                  <a:pt x="2163116" y="4361746"/>
                </a:lnTo>
                <a:lnTo>
                  <a:pt x="2163116" y="4712293"/>
                </a:lnTo>
                <a:lnTo>
                  <a:pt x="2499485" y="4712293"/>
                </a:lnTo>
                <a:close/>
                <a:moveTo>
                  <a:pt x="2499485" y="3266363"/>
                </a:moveTo>
                <a:lnTo>
                  <a:pt x="2163116" y="3266363"/>
                </a:lnTo>
                <a:lnTo>
                  <a:pt x="2163116" y="3616911"/>
                </a:lnTo>
                <a:lnTo>
                  <a:pt x="2499485" y="3616911"/>
                </a:lnTo>
                <a:close/>
                <a:moveTo>
                  <a:pt x="2499485" y="2901235"/>
                </a:moveTo>
                <a:lnTo>
                  <a:pt x="2163116" y="2901235"/>
                </a:lnTo>
                <a:lnTo>
                  <a:pt x="2163116" y="3251783"/>
                </a:lnTo>
                <a:lnTo>
                  <a:pt x="2499485" y="3251783"/>
                </a:lnTo>
                <a:close/>
                <a:moveTo>
                  <a:pt x="2851074" y="11639156"/>
                </a:moveTo>
                <a:lnTo>
                  <a:pt x="2514704" y="11639156"/>
                </a:lnTo>
                <a:lnTo>
                  <a:pt x="2514704" y="11989703"/>
                </a:lnTo>
                <a:lnTo>
                  <a:pt x="2851074" y="11989703"/>
                </a:lnTo>
                <a:close/>
                <a:moveTo>
                  <a:pt x="2851074" y="11274028"/>
                </a:moveTo>
                <a:lnTo>
                  <a:pt x="2514704" y="11274028"/>
                </a:lnTo>
                <a:lnTo>
                  <a:pt x="2514704" y="11624575"/>
                </a:lnTo>
                <a:lnTo>
                  <a:pt x="2851074" y="11624575"/>
                </a:lnTo>
                <a:close/>
                <a:moveTo>
                  <a:pt x="2851074" y="10908900"/>
                </a:moveTo>
                <a:lnTo>
                  <a:pt x="2514704" y="10908900"/>
                </a:lnTo>
                <a:lnTo>
                  <a:pt x="2514704" y="11259448"/>
                </a:lnTo>
                <a:lnTo>
                  <a:pt x="2851074" y="11259448"/>
                </a:lnTo>
                <a:close/>
                <a:moveTo>
                  <a:pt x="2851074" y="10543773"/>
                </a:moveTo>
                <a:lnTo>
                  <a:pt x="2514704" y="10543773"/>
                </a:lnTo>
                <a:lnTo>
                  <a:pt x="2514704" y="10894320"/>
                </a:lnTo>
                <a:lnTo>
                  <a:pt x="2851074" y="10894320"/>
                </a:lnTo>
                <a:close/>
                <a:moveTo>
                  <a:pt x="2851074" y="10178645"/>
                </a:moveTo>
                <a:lnTo>
                  <a:pt x="2514704" y="10178645"/>
                </a:lnTo>
                <a:lnTo>
                  <a:pt x="2514704" y="10529192"/>
                </a:lnTo>
                <a:lnTo>
                  <a:pt x="2851074" y="10529192"/>
                </a:lnTo>
                <a:close/>
                <a:moveTo>
                  <a:pt x="2851074" y="9813518"/>
                </a:moveTo>
                <a:lnTo>
                  <a:pt x="2514704" y="9813518"/>
                </a:lnTo>
                <a:lnTo>
                  <a:pt x="2514704" y="10164065"/>
                </a:lnTo>
                <a:lnTo>
                  <a:pt x="2851074" y="10164065"/>
                </a:lnTo>
                <a:close/>
                <a:moveTo>
                  <a:pt x="2851074" y="9448390"/>
                </a:moveTo>
                <a:lnTo>
                  <a:pt x="2514704" y="9448390"/>
                </a:lnTo>
                <a:lnTo>
                  <a:pt x="2514704" y="9798938"/>
                </a:lnTo>
                <a:lnTo>
                  <a:pt x="2851074" y="9798938"/>
                </a:lnTo>
                <a:close/>
                <a:moveTo>
                  <a:pt x="2851074" y="9083262"/>
                </a:moveTo>
                <a:lnTo>
                  <a:pt x="2514704" y="9083262"/>
                </a:lnTo>
                <a:lnTo>
                  <a:pt x="2514704" y="9433810"/>
                </a:lnTo>
                <a:lnTo>
                  <a:pt x="2851074" y="9433810"/>
                </a:lnTo>
                <a:close/>
                <a:moveTo>
                  <a:pt x="2851074" y="8718135"/>
                </a:moveTo>
                <a:lnTo>
                  <a:pt x="2514704" y="8718135"/>
                </a:lnTo>
                <a:lnTo>
                  <a:pt x="2514704" y="9068682"/>
                </a:lnTo>
                <a:lnTo>
                  <a:pt x="2851074" y="9068682"/>
                </a:lnTo>
                <a:close/>
                <a:moveTo>
                  <a:pt x="2851074" y="8353008"/>
                </a:moveTo>
                <a:lnTo>
                  <a:pt x="2514704" y="8353008"/>
                </a:lnTo>
                <a:lnTo>
                  <a:pt x="2514704" y="8703555"/>
                </a:lnTo>
                <a:lnTo>
                  <a:pt x="2851074" y="8703555"/>
                </a:lnTo>
                <a:close/>
                <a:moveTo>
                  <a:pt x="2851074" y="7987881"/>
                </a:moveTo>
                <a:lnTo>
                  <a:pt x="2514704" y="7987881"/>
                </a:lnTo>
                <a:lnTo>
                  <a:pt x="2514704" y="8338428"/>
                </a:lnTo>
                <a:lnTo>
                  <a:pt x="2851074" y="8338428"/>
                </a:lnTo>
                <a:close/>
                <a:moveTo>
                  <a:pt x="2851074" y="7622754"/>
                </a:moveTo>
                <a:lnTo>
                  <a:pt x="2514704" y="7622754"/>
                </a:lnTo>
                <a:lnTo>
                  <a:pt x="2514704" y="7973301"/>
                </a:lnTo>
                <a:lnTo>
                  <a:pt x="2851074" y="7973301"/>
                </a:lnTo>
                <a:close/>
                <a:moveTo>
                  <a:pt x="2851074" y="7257625"/>
                </a:moveTo>
                <a:lnTo>
                  <a:pt x="2514704" y="7257625"/>
                </a:lnTo>
                <a:lnTo>
                  <a:pt x="2514704" y="7608174"/>
                </a:lnTo>
                <a:lnTo>
                  <a:pt x="2851074" y="7608174"/>
                </a:lnTo>
                <a:close/>
                <a:moveTo>
                  <a:pt x="2851074" y="6892501"/>
                </a:moveTo>
                <a:lnTo>
                  <a:pt x="2514704" y="6892501"/>
                </a:lnTo>
                <a:lnTo>
                  <a:pt x="2514704" y="7243044"/>
                </a:lnTo>
                <a:lnTo>
                  <a:pt x="2851074" y="7243044"/>
                </a:lnTo>
                <a:close/>
                <a:moveTo>
                  <a:pt x="2851075" y="6527374"/>
                </a:moveTo>
                <a:lnTo>
                  <a:pt x="2514705" y="6527374"/>
                </a:lnTo>
                <a:lnTo>
                  <a:pt x="2514704" y="6877921"/>
                </a:lnTo>
                <a:lnTo>
                  <a:pt x="2851074" y="6877921"/>
                </a:lnTo>
                <a:close/>
                <a:moveTo>
                  <a:pt x="2851075" y="6187384"/>
                </a:moveTo>
                <a:lnTo>
                  <a:pt x="2514705" y="6187384"/>
                </a:lnTo>
                <a:lnTo>
                  <a:pt x="2514705" y="6357302"/>
                </a:lnTo>
                <a:lnTo>
                  <a:pt x="2514705" y="6512794"/>
                </a:lnTo>
                <a:lnTo>
                  <a:pt x="2851075" y="6512794"/>
                </a:lnTo>
                <a:lnTo>
                  <a:pt x="2851075" y="6357302"/>
                </a:lnTo>
                <a:close/>
                <a:moveTo>
                  <a:pt x="2851075" y="5822257"/>
                </a:moveTo>
                <a:lnTo>
                  <a:pt x="2514705" y="5822257"/>
                </a:lnTo>
                <a:lnTo>
                  <a:pt x="2514705" y="6172803"/>
                </a:lnTo>
                <a:lnTo>
                  <a:pt x="2851075" y="6172803"/>
                </a:lnTo>
                <a:close/>
                <a:moveTo>
                  <a:pt x="2851075" y="5457129"/>
                </a:moveTo>
                <a:lnTo>
                  <a:pt x="2514705" y="5457129"/>
                </a:lnTo>
                <a:lnTo>
                  <a:pt x="2514705" y="5807676"/>
                </a:lnTo>
                <a:lnTo>
                  <a:pt x="2851075" y="5807676"/>
                </a:lnTo>
                <a:close/>
                <a:moveTo>
                  <a:pt x="3202664" y="11639156"/>
                </a:moveTo>
                <a:lnTo>
                  <a:pt x="2866294" y="11639156"/>
                </a:lnTo>
                <a:lnTo>
                  <a:pt x="2866294" y="11989703"/>
                </a:lnTo>
                <a:lnTo>
                  <a:pt x="3202664" y="11989703"/>
                </a:lnTo>
                <a:close/>
                <a:moveTo>
                  <a:pt x="3202665" y="11274028"/>
                </a:moveTo>
                <a:lnTo>
                  <a:pt x="2866294" y="11274028"/>
                </a:lnTo>
                <a:lnTo>
                  <a:pt x="2866294" y="11624575"/>
                </a:lnTo>
                <a:lnTo>
                  <a:pt x="3202664" y="11624575"/>
                </a:lnTo>
                <a:close/>
                <a:moveTo>
                  <a:pt x="3202665" y="10908900"/>
                </a:moveTo>
                <a:lnTo>
                  <a:pt x="2866294" y="10908900"/>
                </a:lnTo>
                <a:lnTo>
                  <a:pt x="2866294" y="11259448"/>
                </a:lnTo>
                <a:lnTo>
                  <a:pt x="3202665" y="11259448"/>
                </a:lnTo>
                <a:close/>
                <a:moveTo>
                  <a:pt x="3202665" y="10543773"/>
                </a:moveTo>
                <a:lnTo>
                  <a:pt x="2866294" y="10543773"/>
                </a:lnTo>
                <a:lnTo>
                  <a:pt x="2866294" y="10894320"/>
                </a:lnTo>
                <a:lnTo>
                  <a:pt x="3202665" y="10894320"/>
                </a:lnTo>
                <a:close/>
                <a:moveTo>
                  <a:pt x="3202665" y="10178645"/>
                </a:moveTo>
                <a:lnTo>
                  <a:pt x="2866294" y="10178645"/>
                </a:lnTo>
                <a:lnTo>
                  <a:pt x="2866294" y="10529192"/>
                </a:lnTo>
                <a:lnTo>
                  <a:pt x="3202665" y="10529192"/>
                </a:lnTo>
                <a:close/>
                <a:moveTo>
                  <a:pt x="3202665" y="9813518"/>
                </a:moveTo>
                <a:lnTo>
                  <a:pt x="2866294" y="9813518"/>
                </a:lnTo>
                <a:lnTo>
                  <a:pt x="2866294" y="10164065"/>
                </a:lnTo>
                <a:lnTo>
                  <a:pt x="3202665" y="10164065"/>
                </a:lnTo>
                <a:close/>
                <a:moveTo>
                  <a:pt x="3202665" y="9448390"/>
                </a:moveTo>
                <a:lnTo>
                  <a:pt x="2866294" y="9448390"/>
                </a:lnTo>
                <a:lnTo>
                  <a:pt x="2866294" y="9798938"/>
                </a:lnTo>
                <a:lnTo>
                  <a:pt x="3202665" y="9798938"/>
                </a:lnTo>
                <a:close/>
                <a:moveTo>
                  <a:pt x="3202665" y="8353008"/>
                </a:moveTo>
                <a:lnTo>
                  <a:pt x="2866294" y="8353008"/>
                </a:lnTo>
                <a:lnTo>
                  <a:pt x="2866294" y="8703555"/>
                </a:lnTo>
                <a:lnTo>
                  <a:pt x="3202665" y="8703555"/>
                </a:lnTo>
                <a:close/>
                <a:moveTo>
                  <a:pt x="3202665" y="7987881"/>
                </a:moveTo>
                <a:lnTo>
                  <a:pt x="2866294" y="7987881"/>
                </a:lnTo>
                <a:lnTo>
                  <a:pt x="2866294" y="8338428"/>
                </a:lnTo>
                <a:lnTo>
                  <a:pt x="3202665" y="8338428"/>
                </a:lnTo>
                <a:close/>
                <a:moveTo>
                  <a:pt x="3202665" y="7622754"/>
                </a:moveTo>
                <a:lnTo>
                  <a:pt x="2866294" y="7622754"/>
                </a:lnTo>
                <a:lnTo>
                  <a:pt x="2866294" y="7973301"/>
                </a:lnTo>
                <a:lnTo>
                  <a:pt x="3202665" y="7973301"/>
                </a:lnTo>
                <a:close/>
                <a:moveTo>
                  <a:pt x="3571906" y="11639155"/>
                </a:moveTo>
                <a:lnTo>
                  <a:pt x="3393038" y="11639155"/>
                </a:lnTo>
                <a:lnTo>
                  <a:pt x="3393038" y="11639156"/>
                </a:lnTo>
                <a:lnTo>
                  <a:pt x="3217884" y="11639156"/>
                </a:lnTo>
                <a:lnTo>
                  <a:pt x="3217884" y="11989703"/>
                </a:lnTo>
                <a:lnTo>
                  <a:pt x="3340430" y="11989703"/>
                </a:lnTo>
                <a:lnTo>
                  <a:pt x="3393038" y="11989703"/>
                </a:lnTo>
                <a:lnTo>
                  <a:pt x="3571906" y="11989703"/>
                </a:lnTo>
                <a:close/>
                <a:moveTo>
                  <a:pt x="3571906" y="11274028"/>
                </a:moveTo>
                <a:lnTo>
                  <a:pt x="3393038" y="11274028"/>
                </a:lnTo>
                <a:lnTo>
                  <a:pt x="3340430" y="11274028"/>
                </a:lnTo>
                <a:lnTo>
                  <a:pt x="3217885" y="11274028"/>
                </a:lnTo>
                <a:lnTo>
                  <a:pt x="3217884" y="11624575"/>
                </a:lnTo>
                <a:lnTo>
                  <a:pt x="3340430" y="11624575"/>
                </a:lnTo>
                <a:lnTo>
                  <a:pt x="3393038" y="11624575"/>
                </a:lnTo>
                <a:lnTo>
                  <a:pt x="3571906" y="11624575"/>
                </a:lnTo>
                <a:close/>
                <a:moveTo>
                  <a:pt x="3571906" y="10908900"/>
                </a:moveTo>
                <a:lnTo>
                  <a:pt x="3393038" y="10908900"/>
                </a:lnTo>
                <a:lnTo>
                  <a:pt x="3340430" y="10908900"/>
                </a:lnTo>
                <a:lnTo>
                  <a:pt x="3217885" y="10908900"/>
                </a:lnTo>
                <a:lnTo>
                  <a:pt x="3217885" y="11259448"/>
                </a:lnTo>
                <a:lnTo>
                  <a:pt x="3340430" y="11259448"/>
                </a:lnTo>
                <a:lnTo>
                  <a:pt x="3393038" y="11259448"/>
                </a:lnTo>
                <a:lnTo>
                  <a:pt x="3571906" y="11259448"/>
                </a:lnTo>
                <a:close/>
                <a:moveTo>
                  <a:pt x="3571906" y="10543772"/>
                </a:moveTo>
                <a:lnTo>
                  <a:pt x="3393038" y="10543772"/>
                </a:lnTo>
                <a:lnTo>
                  <a:pt x="3393038" y="10543773"/>
                </a:lnTo>
                <a:lnTo>
                  <a:pt x="3217885" y="10543773"/>
                </a:lnTo>
                <a:lnTo>
                  <a:pt x="3217885" y="10894320"/>
                </a:lnTo>
                <a:lnTo>
                  <a:pt x="3340430" y="10894320"/>
                </a:lnTo>
                <a:lnTo>
                  <a:pt x="3393038" y="10894320"/>
                </a:lnTo>
                <a:lnTo>
                  <a:pt x="3571906" y="10894320"/>
                </a:lnTo>
                <a:close/>
                <a:moveTo>
                  <a:pt x="3571906" y="10178645"/>
                </a:moveTo>
                <a:lnTo>
                  <a:pt x="3393038" y="10178645"/>
                </a:lnTo>
                <a:lnTo>
                  <a:pt x="3340430" y="10178645"/>
                </a:lnTo>
                <a:lnTo>
                  <a:pt x="3217885" y="10178645"/>
                </a:lnTo>
                <a:lnTo>
                  <a:pt x="3217885" y="10529192"/>
                </a:lnTo>
                <a:lnTo>
                  <a:pt x="3340430" y="10529192"/>
                </a:lnTo>
                <a:lnTo>
                  <a:pt x="3393038" y="10529192"/>
                </a:lnTo>
                <a:lnTo>
                  <a:pt x="3571906" y="10529192"/>
                </a:lnTo>
                <a:close/>
                <a:moveTo>
                  <a:pt x="3923499" y="11639155"/>
                </a:moveTo>
                <a:lnTo>
                  <a:pt x="3587126" y="11639155"/>
                </a:lnTo>
                <a:lnTo>
                  <a:pt x="3587126" y="11989703"/>
                </a:lnTo>
                <a:lnTo>
                  <a:pt x="3923499" y="11989703"/>
                </a:lnTo>
                <a:close/>
                <a:moveTo>
                  <a:pt x="4128156" y="11989703"/>
                </a:moveTo>
                <a:lnTo>
                  <a:pt x="4116441" y="12004282"/>
                </a:lnTo>
                <a:lnTo>
                  <a:pt x="3938719" y="12004282"/>
                </a:lnTo>
                <a:lnTo>
                  <a:pt x="3938719" y="12350495"/>
                </a:lnTo>
                <a:lnTo>
                  <a:pt x="3923499" y="12350612"/>
                </a:lnTo>
                <a:lnTo>
                  <a:pt x="3923499" y="12004282"/>
                </a:lnTo>
                <a:lnTo>
                  <a:pt x="3587126" y="12004282"/>
                </a:lnTo>
                <a:lnTo>
                  <a:pt x="3587126" y="12353198"/>
                </a:lnTo>
                <a:lnTo>
                  <a:pt x="3571906" y="12353316"/>
                </a:lnTo>
                <a:lnTo>
                  <a:pt x="3571906" y="12004282"/>
                </a:lnTo>
                <a:lnTo>
                  <a:pt x="3393038" y="12004282"/>
                </a:lnTo>
                <a:lnTo>
                  <a:pt x="3393038" y="12004284"/>
                </a:lnTo>
                <a:lnTo>
                  <a:pt x="3217884" y="12004284"/>
                </a:lnTo>
                <a:lnTo>
                  <a:pt x="3217884" y="12352903"/>
                </a:lnTo>
                <a:lnTo>
                  <a:pt x="3202664" y="12352858"/>
                </a:lnTo>
                <a:lnTo>
                  <a:pt x="3202664" y="12004284"/>
                </a:lnTo>
                <a:lnTo>
                  <a:pt x="2866294" y="12004284"/>
                </a:lnTo>
                <a:lnTo>
                  <a:pt x="2866294" y="12351872"/>
                </a:lnTo>
                <a:lnTo>
                  <a:pt x="2851074" y="12351827"/>
                </a:lnTo>
                <a:lnTo>
                  <a:pt x="2851074" y="12004284"/>
                </a:lnTo>
                <a:lnTo>
                  <a:pt x="2514704" y="12004284"/>
                </a:lnTo>
                <a:lnTo>
                  <a:pt x="2514704" y="12352982"/>
                </a:lnTo>
                <a:lnTo>
                  <a:pt x="2499484" y="12353158"/>
                </a:lnTo>
                <a:lnTo>
                  <a:pt x="2499484" y="12004284"/>
                </a:lnTo>
                <a:lnTo>
                  <a:pt x="2163115" y="12004284"/>
                </a:lnTo>
                <a:lnTo>
                  <a:pt x="2163115" y="12354830"/>
                </a:lnTo>
                <a:lnTo>
                  <a:pt x="2354998" y="12354830"/>
                </a:lnTo>
                <a:lnTo>
                  <a:pt x="1724187" y="12362130"/>
                </a:lnTo>
                <a:cubicBezTo>
                  <a:pt x="1341034" y="12362130"/>
                  <a:pt x="957734" y="12358608"/>
                  <a:pt x="574581" y="12355968"/>
                </a:cubicBezTo>
                <a:lnTo>
                  <a:pt x="423655" y="12354830"/>
                </a:lnTo>
                <a:lnTo>
                  <a:pt x="741535" y="12354830"/>
                </a:lnTo>
                <a:lnTo>
                  <a:pt x="741535" y="12004282"/>
                </a:lnTo>
                <a:lnTo>
                  <a:pt x="405166" y="12004282"/>
                </a:lnTo>
                <a:lnTo>
                  <a:pt x="405166" y="12354690"/>
                </a:lnTo>
                <a:lnTo>
                  <a:pt x="389946" y="12354576"/>
                </a:lnTo>
                <a:lnTo>
                  <a:pt x="389946" y="12004282"/>
                </a:lnTo>
                <a:lnTo>
                  <a:pt x="53573" y="12004282"/>
                </a:lnTo>
                <a:lnTo>
                  <a:pt x="53573" y="12350861"/>
                </a:lnTo>
                <a:lnTo>
                  <a:pt x="38353" y="12349591"/>
                </a:lnTo>
                <a:lnTo>
                  <a:pt x="38353" y="12004282"/>
                </a:lnTo>
                <a:lnTo>
                  <a:pt x="734" y="12004282"/>
                </a:lnTo>
                <a:lnTo>
                  <a:pt x="734" y="11989703"/>
                </a:lnTo>
                <a:lnTo>
                  <a:pt x="38353" y="11989703"/>
                </a:lnTo>
                <a:lnTo>
                  <a:pt x="38353" y="11639155"/>
                </a:lnTo>
                <a:lnTo>
                  <a:pt x="734" y="11639155"/>
                </a:lnTo>
                <a:lnTo>
                  <a:pt x="734" y="11624575"/>
                </a:lnTo>
                <a:lnTo>
                  <a:pt x="38353" y="11624575"/>
                </a:lnTo>
                <a:lnTo>
                  <a:pt x="38353" y="11274028"/>
                </a:lnTo>
                <a:lnTo>
                  <a:pt x="734" y="11274028"/>
                </a:lnTo>
                <a:lnTo>
                  <a:pt x="734" y="11259448"/>
                </a:lnTo>
                <a:lnTo>
                  <a:pt x="38353" y="11259448"/>
                </a:lnTo>
                <a:lnTo>
                  <a:pt x="38353" y="10908900"/>
                </a:lnTo>
                <a:lnTo>
                  <a:pt x="623" y="10908900"/>
                </a:lnTo>
                <a:lnTo>
                  <a:pt x="611" y="10894320"/>
                </a:lnTo>
                <a:lnTo>
                  <a:pt x="38353" y="10894320"/>
                </a:lnTo>
                <a:lnTo>
                  <a:pt x="38353" y="10543772"/>
                </a:lnTo>
                <a:lnTo>
                  <a:pt x="335" y="10543772"/>
                </a:lnTo>
                <a:lnTo>
                  <a:pt x="323" y="10529192"/>
                </a:lnTo>
                <a:lnTo>
                  <a:pt x="38353" y="10529192"/>
                </a:lnTo>
                <a:lnTo>
                  <a:pt x="38353" y="10178645"/>
                </a:lnTo>
                <a:lnTo>
                  <a:pt x="47" y="10178645"/>
                </a:lnTo>
                <a:lnTo>
                  <a:pt x="35" y="10164065"/>
                </a:lnTo>
                <a:lnTo>
                  <a:pt x="38353" y="10164065"/>
                </a:lnTo>
                <a:lnTo>
                  <a:pt x="38353" y="9813518"/>
                </a:lnTo>
                <a:lnTo>
                  <a:pt x="0" y="9813518"/>
                </a:lnTo>
                <a:lnTo>
                  <a:pt x="0" y="9798938"/>
                </a:lnTo>
                <a:lnTo>
                  <a:pt x="38353" y="9798938"/>
                </a:lnTo>
                <a:lnTo>
                  <a:pt x="38353" y="9448390"/>
                </a:lnTo>
                <a:lnTo>
                  <a:pt x="0" y="9448390"/>
                </a:lnTo>
                <a:lnTo>
                  <a:pt x="0" y="9433810"/>
                </a:lnTo>
                <a:lnTo>
                  <a:pt x="38353" y="9433810"/>
                </a:lnTo>
                <a:lnTo>
                  <a:pt x="38353" y="9083262"/>
                </a:lnTo>
                <a:lnTo>
                  <a:pt x="0" y="9083262"/>
                </a:lnTo>
                <a:lnTo>
                  <a:pt x="0" y="9068682"/>
                </a:lnTo>
                <a:lnTo>
                  <a:pt x="38353" y="9068682"/>
                </a:lnTo>
                <a:lnTo>
                  <a:pt x="38353" y="8718135"/>
                </a:lnTo>
                <a:lnTo>
                  <a:pt x="0" y="8718135"/>
                </a:lnTo>
                <a:lnTo>
                  <a:pt x="0" y="8703555"/>
                </a:lnTo>
                <a:lnTo>
                  <a:pt x="38353" y="8703555"/>
                </a:lnTo>
                <a:lnTo>
                  <a:pt x="38353" y="8353008"/>
                </a:lnTo>
                <a:lnTo>
                  <a:pt x="0" y="8353008"/>
                </a:lnTo>
                <a:lnTo>
                  <a:pt x="0" y="8338428"/>
                </a:lnTo>
                <a:lnTo>
                  <a:pt x="38353" y="8338428"/>
                </a:lnTo>
                <a:lnTo>
                  <a:pt x="38353" y="7987881"/>
                </a:lnTo>
                <a:lnTo>
                  <a:pt x="0" y="7987881"/>
                </a:lnTo>
                <a:lnTo>
                  <a:pt x="0" y="7980077"/>
                </a:lnTo>
                <a:lnTo>
                  <a:pt x="0" y="7973301"/>
                </a:lnTo>
                <a:lnTo>
                  <a:pt x="38353" y="7973301"/>
                </a:lnTo>
                <a:lnTo>
                  <a:pt x="38353" y="7622754"/>
                </a:lnTo>
                <a:lnTo>
                  <a:pt x="0" y="7622754"/>
                </a:lnTo>
                <a:lnTo>
                  <a:pt x="0" y="7608174"/>
                </a:lnTo>
                <a:lnTo>
                  <a:pt x="38353" y="7608174"/>
                </a:lnTo>
                <a:lnTo>
                  <a:pt x="38353" y="7257625"/>
                </a:lnTo>
                <a:lnTo>
                  <a:pt x="0" y="7257625"/>
                </a:lnTo>
                <a:lnTo>
                  <a:pt x="0" y="7243044"/>
                </a:lnTo>
                <a:lnTo>
                  <a:pt x="38353" y="7243044"/>
                </a:lnTo>
                <a:lnTo>
                  <a:pt x="38353" y="6892501"/>
                </a:lnTo>
                <a:lnTo>
                  <a:pt x="7" y="6892501"/>
                </a:lnTo>
                <a:lnTo>
                  <a:pt x="10" y="6877920"/>
                </a:lnTo>
                <a:lnTo>
                  <a:pt x="38353" y="6877920"/>
                </a:lnTo>
                <a:lnTo>
                  <a:pt x="38353" y="6527374"/>
                </a:lnTo>
                <a:lnTo>
                  <a:pt x="79" y="6527374"/>
                </a:lnTo>
                <a:lnTo>
                  <a:pt x="82" y="6512794"/>
                </a:lnTo>
                <a:lnTo>
                  <a:pt x="38353" y="6512794"/>
                </a:lnTo>
                <a:lnTo>
                  <a:pt x="38353" y="6187383"/>
                </a:lnTo>
                <a:lnTo>
                  <a:pt x="146" y="6187383"/>
                </a:lnTo>
                <a:lnTo>
                  <a:pt x="148" y="6178585"/>
                </a:lnTo>
                <a:lnTo>
                  <a:pt x="148" y="6172803"/>
                </a:lnTo>
                <a:lnTo>
                  <a:pt x="38354" y="6172803"/>
                </a:lnTo>
                <a:lnTo>
                  <a:pt x="38354" y="5822255"/>
                </a:lnTo>
                <a:lnTo>
                  <a:pt x="148" y="5822255"/>
                </a:lnTo>
                <a:lnTo>
                  <a:pt x="148" y="5807676"/>
                </a:lnTo>
                <a:lnTo>
                  <a:pt x="38354" y="5807676"/>
                </a:lnTo>
                <a:lnTo>
                  <a:pt x="38354" y="5457129"/>
                </a:lnTo>
                <a:lnTo>
                  <a:pt x="148" y="5457129"/>
                </a:lnTo>
                <a:lnTo>
                  <a:pt x="148" y="5442548"/>
                </a:lnTo>
                <a:lnTo>
                  <a:pt x="38354" y="5442548"/>
                </a:lnTo>
                <a:lnTo>
                  <a:pt x="38354" y="5092001"/>
                </a:lnTo>
                <a:lnTo>
                  <a:pt x="148" y="5092001"/>
                </a:lnTo>
                <a:lnTo>
                  <a:pt x="148" y="5077421"/>
                </a:lnTo>
                <a:lnTo>
                  <a:pt x="38354" y="5077421"/>
                </a:lnTo>
                <a:lnTo>
                  <a:pt x="38354" y="4726873"/>
                </a:lnTo>
                <a:lnTo>
                  <a:pt x="148" y="4726873"/>
                </a:lnTo>
                <a:lnTo>
                  <a:pt x="148" y="4712293"/>
                </a:lnTo>
                <a:lnTo>
                  <a:pt x="38354" y="4712293"/>
                </a:lnTo>
                <a:lnTo>
                  <a:pt x="38354" y="4361745"/>
                </a:lnTo>
                <a:lnTo>
                  <a:pt x="148" y="4361745"/>
                </a:lnTo>
                <a:lnTo>
                  <a:pt x="148" y="4347165"/>
                </a:lnTo>
                <a:lnTo>
                  <a:pt x="38354" y="4347165"/>
                </a:lnTo>
                <a:lnTo>
                  <a:pt x="38354" y="3996618"/>
                </a:lnTo>
                <a:lnTo>
                  <a:pt x="148" y="3996618"/>
                </a:lnTo>
                <a:lnTo>
                  <a:pt x="148" y="3982038"/>
                </a:lnTo>
                <a:lnTo>
                  <a:pt x="38354" y="3982038"/>
                </a:lnTo>
                <a:lnTo>
                  <a:pt x="38354" y="3631491"/>
                </a:lnTo>
                <a:lnTo>
                  <a:pt x="148" y="3631491"/>
                </a:lnTo>
                <a:lnTo>
                  <a:pt x="148" y="3616911"/>
                </a:lnTo>
                <a:lnTo>
                  <a:pt x="38354" y="3616911"/>
                </a:lnTo>
                <a:lnTo>
                  <a:pt x="38354" y="3266363"/>
                </a:lnTo>
                <a:lnTo>
                  <a:pt x="148" y="3266363"/>
                </a:lnTo>
                <a:lnTo>
                  <a:pt x="148" y="3251783"/>
                </a:lnTo>
                <a:lnTo>
                  <a:pt x="38354" y="3251783"/>
                </a:lnTo>
                <a:lnTo>
                  <a:pt x="38354" y="2901235"/>
                </a:lnTo>
                <a:lnTo>
                  <a:pt x="148" y="2901235"/>
                </a:lnTo>
                <a:lnTo>
                  <a:pt x="148" y="2886655"/>
                </a:lnTo>
                <a:lnTo>
                  <a:pt x="38354" y="2886655"/>
                </a:lnTo>
                <a:lnTo>
                  <a:pt x="38354" y="2536108"/>
                </a:lnTo>
                <a:lnTo>
                  <a:pt x="148" y="2536108"/>
                </a:lnTo>
                <a:lnTo>
                  <a:pt x="148" y="2521528"/>
                </a:lnTo>
                <a:lnTo>
                  <a:pt x="38354" y="2521528"/>
                </a:lnTo>
                <a:lnTo>
                  <a:pt x="38354" y="2170981"/>
                </a:lnTo>
                <a:lnTo>
                  <a:pt x="148" y="2170981"/>
                </a:lnTo>
                <a:lnTo>
                  <a:pt x="148" y="2156401"/>
                </a:lnTo>
                <a:lnTo>
                  <a:pt x="38354" y="2156401"/>
                </a:lnTo>
                <a:lnTo>
                  <a:pt x="38354" y="1805854"/>
                </a:lnTo>
                <a:lnTo>
                  <a:pt x="148" y="1805854"/>
                </a:lnTo>
                <a:lnTo>
                  <a:pt x="148" y="1791274"/>
                </a:lnTo>
                <a:lnTo>
                  <a:pt x="38354" y="1791274"/>
                </a:lnTo>
                <a:lnTo>
                  <a:pt x="38354" y="1440727"/>
                </a:lnTo>
                <a:lnTo>
                  <a:pt x="148" y="1440727"/>
                </a:lnTo>
                <a:lnTo>
                  <a:pt x="148" y="1426147"/>
                </a:lnTo>
                <a:lnTo>
                  <a:pt x="38354" y="1426147"/>
                </a:lnTo>
                <a:lnTo>
                  <a:pt x="38354" y="1075598"/>
                </a:lnTo>
                <a:lnTo>
                  <a:pt x="148" y="1075598"/>
                </a:lnTo>
                <a:lnTo>
                  <a:pt x="148" y="1061017"/>
                </a:lnTo>
                <a:lnTo>
                  <a:pt x="38354" y="1061017"/>
                </a:lnTo>
                <a:lnTo>
                  <a:pt x="38354" y="710474"/>
                </a:lnTo>
                <a:lnTo>
                  <a:pt x="148" y="710474"/>
                </a:lnTo>
                <a:lnTo>
                  <a:pt x="148" y="695893"/>
                </a:lnTo>
                <a:lnTo>
                  <a:pt x="38354" y="695893"/>
                </a:lnTo>
                <a:lnTo>
                  <a:pt x="38354" y="345347"/>
                </a:lnTo>
                <a:lnTo>
                  <a:pt x="148" y="345347"/>
                </a:lnTo>
                <a:lnTo>
                  <a:pt x="148" y="330767"/>
                </a:lnTo>
                <a:lnTo>
                  <a:pt x="38354" y="330767"/>
                </a:lnTo>
                <a:lnTo>
                  <a:pt x="38354" y="0"/>
                </a:lnTo>
                <a:lnTo>
                  <a:pt x="53574" y="0"/>
                </a:lnTo>
                <a:lnTo>
                  <a:pt x="53574" y="330767"/>
                </a:lnTo>
                <a:lnTo>
                  <a:pt x="389947" y="330767"/>
                </a:lnTo>
                <a:lnTo>
                  <a:pt x="389947" y="0"/>
                </a:lnTo>
                <a:lnTo>
                  <a:pt x="405167" y="0"/>
                </a:lnTo>
                <a:lnTo>
                  <a:pt x="405167" y="330767"/>
                </a:lnTo>
                <a:lnTo>
                  <a:pt x="741536" y="330767"/>
                </a:lnTo>
                <a:lnTo>
                  <a:pt x="741536" y="0"/>
                </a:lnTo>
                <a:lnTo>
                  <a:pt x="756756" y="0"/>
                </a:lnTo>
                <a:lnTo>
                  <a:pt x="756756" y="330767"/>
                </a:lnTo>
                <a:lnTo>
                  <a:pt x="1093126" y="330767"/>
                </a:lnTo>
                <a:lnTo>
                  <a:pt x="1093126" y="0"/>
                </a:lnTo>
                <a:lnTo>
                  <a:pt x="1108346" y="0"/>
                </a:lnTo>
                <a:lnTo>
                  <a:pt x="1108346" y="330767"/>
                </a:lnTo>
                <a:lnTo>
                  <a:pt x="1280279" y="330767"/>
                </a:lnTo>
                <a:lnTo>
                  <a:pt x="1255606" y="345347"/>
                </a:lnTo>
                <a:lnTo>
                  <a:pt x="1108346" y="345347"/>
                </a:lnTo>
                <a:lnTo>
                  <a:pt x="1108346" y="447031"/>
                </a:lnTo>
                <a:lnTo>
                  <a:pt x="1099790" y="456350"/>
                </a:lnTo>
                <a:cubicBezTo>
                  <a:pt x="1093386" y="468700"/>
                  <a:pt x="1091571" y="481095"/>
                  <a:pt x="1094083" y="492830"/>
                </a:cubicBezTo>
                <a:lnTo>
                  <a:pt x="1108346" y="515727"/>
                </a:lnTo>
                <a:lnTo>
                  <a:pt x="1108346" y="695893"/>
                </a:lnTo>
                <a:lnTo>
                  <a:pt x="1437398" y="695893"/>
                </a:lnTo>
                <a:lnTo>
                  <a:pt x="1456919" y="726726"/>
                </a:lnTo>
                <a:lnTo>
                  <a:pt x="1459936" y="730975"/>
                </a:lnTo>
                <a:lnTo>
                  <a:pt x="1459936" y="1061017"/>
                </a:lnTo>
                <a:lnTo>
                  <a:pt x="1796306" y="1061017"/>
                </a:lnTo>
                <a:lnTo>
                  <a:pt x="1796306" y="1041554"/>
                </a:lnTo>
                <a:lnTo>
                  <a:pt x="1811526" y="1049239"/>
                </a:lnTo>
                <a:lnTo>
                  <a:pt x="1811526" y="1061017"/>
                </a:lnTo>
                <a:lnTo>
                  <a:pt x="1834851" y="1061017"/>
                </a:lnTo>
                <a:lnTo>
                  <a:pt x="1863728" y="1075598"/>
                </a:lnTo>
                <a:lnTo>
                  <a:pt x="1811526" y="1075598"/>
                </a:lnTo>
                <a:lnTo>
                  <a:pt x="1811526" y="1426147"/>
                </a:lnTo>
                <a:lnTo>
                  <a:pt x="1954322" y="1426147"/>
                </a:lnTo>
                <a:lnTo>
                  <a:pt x="1955113" y="1429552"/>
                </a:lnTo>
                <a:lnTo>
                  <a:pt x="1960617" y="1440727"/>
                </a:lnTo>
                <a:lnTo>
                  <a:pt x="1811526" y="1440727"/>
                </a:lnTo>
                <a:lnTo>
                  <a:pt x="1811526" y="1791274"/>
                </a:lnTo>
                <a:lnTo>
                  <a:pt x="2055573" y="1791274"/>
                </a:lnTo>
                <a:lnTo>
                  <a:pt x="2049707" y="1805319"/>
                </a:lnTo>
                <a:lnTo>
                  <a:pt x="2049551" y="1805854"/>
                </a:lnTo>
                <a:lnTo>
                  <a:pt x="1811526" y="1805854"/>
                </a:lnTo>
                <a:lnTo>
                  <a:pt x="1811526" y="2156401"/>
                </a:lnTo>
                <a:lnTo>
                  <a:pt x="2001943" y="2156401"/>
                </a:lnTo>
                <a:lnTo>
                  <a:pt x="1999648" y="2170981"/>
                </a:lnTo>
                <a:lnTo>
                  <a:pt x="1811526" y="2170981"/>
                </a:lnTo>
                <a:lnTo>
                  <a:pt x="1811526" y="2521528"/>
                </a:lnTo>
                <a:lnTo>
                  <a:pt x="2111703" y="2521528"/>
                </a:lnTo>
                <a:lnTo>
                  <a:pt x="2110714" y="2525139"/>
                </a:lnTo>
                <a:lnTo>
                  <a:pt x="2107323" y="2536108"/>
                </a:lnTo>
                <a:lnTo>
                  <a:pt x="1811526" y="2536108"/>
                </a:lnTo>
                <a:lnTo>
                  <a:pt x="1811526" y="2886655"/>
                </a:lnTo>
                <a:lnTo>
                  <a:pt x="2147897" y="2886655"/>
                </a:lnTo>
                <a:lnTo>
                  <a:pt x="2147897" y="2701130"/>
                </a:lnTo>
                <a:lnTo>
                  <a:pt x="2152264" y="2706667"/>
                </a:lnTo>
                <a:lnTo>
                  <a:pt x="2163116" y="2714842"/>
                </a:lnTo>
                <a:lnTo>
                  <a:pt x="2163116" y="2886655"/>
                </a:lnTo>
                <a:lnTo>
                  <a:pt x="2499485" y="2886655"/>
                </a:lnTo>
                <a:lnTo>
                  <a:pt x="2499485" y="2860290"/>
                </a:lnTo>
                <a:lnTo>
                  <a:pt x="2514705" y="2864995"/>
                </a:lnTo>
                <a:lnTo>
                  <a:pt x="2514705" y="2886655"/>
                </a:lnTo>
                <a:lnTo>
                  <a:pt x="2580888" y="2886655"/>
                </a:lnTo>
                <a:lnTo>
                  <a:pt x="2613485" y="2901235"/>
                </a:lnTo>
                <a:lnTo>
                  <a:pt x="2514705" y="2901235"/>
                </a:lnTo>
                <a:lnTo>
                  <a:pt x="2514705" y="3251783"/>
                </a:lnTo>
                <a:lnTo>
                  <a:pt x="2551435" y="3251783"/>
                </a:lnTo>
                <a:lnTo>
                  <a:pt x="2548640" y="3266363"/>
                </a:lnTo>
                <a:lnTo>
                  <a:pt x="2514705" y="3266363"/>
                </a:lnTo>
                <a:lnTo>
                  <a:pt x="2514705" y="3616911"/>
                </a:lnTo>
                <a:lnTo>
                  <a:pt x="2654528" y="3616911"/>
                </a:lnTo>
                <a:lnTo>
                  <a:pt x="2654381" y="3627326"/>
                </a:lnTo>
                <a:lnTo>
                  <a:pt x="2653119" y="3631491"/>
                </a:lnTo>
                <a:lnTo>
                  <a:pt x="2514705" y="3631491"/>
                </a:lnTo>
                <a:lnTo>
                  <a:pt x="2514705" y="3815822"/>
                </a:lnTo>
                <a:lnTo>
                  <a:pt x="2499735" y="3829914"/>
                </a:lnTo>
                <a:lnTo>
                  <a:pt x="2499485" y="3830197"/>
                </a:lnTo>
                <a:lnTo>
                  <a:pt x="2499485" y="3631491"/>
                </a:lnTo>
                <a:lnTo>
                  <a:pt x="2163116" y="3631491"/>
                </a:lnTo>
                <a:lnTo>
                  <a:pt x="2163116" y="3982038"/>
                </a:lnTo>
                <a:lnTo>
                  <a:pt x="2463988" y="3982038"/>
                </a:lnTo>
                <a:lnTo>
                  <a:pt x="2468349" y="3990126"/>
                </a:lnTo>
                <a:lnTo>
                  <a:pt x="2473430" y="3996618"/>
                </a:lnTo>
                <a:lnTo>
                  <a:pt x="2163116" y="3996618"/>
                </a:lnTo>
                <a:lnTo>
                  <a:pt x="2163116" y="4347165"/>
                </a:lnTo>
                <a:lnTo>
                  <a:pt x="2499485" y="4347165"/>
                </a:lnTo>
                <a:lnTo>
                  <a:pt x="2499485" y="4029734"/>
                </a:lnTo>
                <a:lnTo>
                  <a:pt x="2514705" y="4046208"/>
                </a:lnTo>
                <a:lnTo>
                  <a:pt x="2514705" y="4347165"/>
                </a:lnTo>
                <a:lnTo>
                  <a:pt x="2593338" y="4347165"/>
                </a:lnTo>
                <a:lnTo>
                  <a:pt x="2594208" y="4361746"/>
                </a:lnTo>
                <a:lnTo>
                  <a:pt x="2514705" y="4361746"/>
                </a:lnTo>
                <a:lnTo>
                  <a:pt x="2514705" y="4712293"/>
                </a:lnTo>
                <a:lnTo>
                  <a:pt x="2637416" y="4712293"/>
                </a:lnTo>
                <a:lnTo>
                  <a:pt x="2637684" y="4716263"/>
                </a:lnTo>
                <a:lnTo>
                  <a:pt x="2641336" y="4726873"/>
                </a:lnTo>
                <a:lnTo>
                  <a:pt x="2514705" y="4726873"/>
                </a:lnTo>
                <a:lnTo>
                  <a:pt x="2514705" y="5077421"/>
                </a:lnTo>
                <a:lnTo>
                  <a:pt x="2851075" y="5077421"/>
                </a:lnTo>
                <a:lnTo>
                  <a:pt x="2851075" y="4944617"/>
                </a:lnTo>
                <a:lnTo>
                  <a:pt x="2866146" y="4967663"/>
                </a:lnTo>
                <a:lnTo>
                  <a:pt x="2866295" y="4968125"/>
                </a:lnTo>
                <a:lnTo>
                  <a:pt x="2866295" y="5077421"/>
                </a:lnTo>
                <a:lnTo>
                  <a:pt x="2870263" y="5077421"/>
                </a:lnTo>
                <a:lnTo>
                  <a:pt x="2869851" y="5079551"/>
                </a:lnTo>
                <a:cubicBezTo>
                  <a:pt x="2865410" y="5094760"/>
                  <a:pt x="2859233" y="5111052"/>
                  <a:pt x="2851202" y="5128582"/>
                </a:cubicBezTo>
                <a:lnTo>
                  <a:pt x="2851075" y="5128951"/>
                </a:lnTo>
                <a:lnTo>
                  <a:pt x="2851075" y="5092001"/>
                </a:lnTo>
                <a:lnTo>
                  <a:pt x="2514705" y="5092001"/>
                </a:lnTo>
                <a:lnTo>
                  <a:pt x="2514705" y="5442548"/>
                </a:lnTo>
                <a:lnTo>
                  <a:pt x="2851075" y="5442548"/>
                </a:lnTo>
                <a:lnTo>
                  <a:pt x="2851075" y="5304769"/>
                </a:lnTo>
                <a:lnTo>
                  <a:pt x="2866295" y="5343843"/>
                </a:lnTo>
                <a:lnTo>
                  <a:pt x="2866295" y="5442548"/>
                </a:lnTo>
                <a:lnTo>
                  <a:pt x="2924155" y="5442548"/>
                </a:lnTo>
                <a:lnTo>
                  <a:pt x="2934061" y="5457129"/>
                </a:lnTo>
                <a:lnTo>
                  <a:pt x="2866295" y="5457129"/>
                </a:lnTo>
                <a:lnTo>
                  <a:pt x="2866295" y="5807676"/>
                </a:lnTo>
                <a:lnTo>
                  <a:pt x="3023397" y="5807676"/>
                </a:lnTo>
                <a:lnTo>
                  <a:pt x="3027431" y="5813860"/>
                </a:lnTo>
                <a:lnTo>
                  <a:pt x="3032298" y="5822257"/>
                </a:lnTo>
                <a:lnTo>
                  <a:pt x="2866295" y="5822257"/>
                </a:lnTo>
                <a:lnTo>
                  <a:pt x="2866295" y="6172803"/>
                </a:lnTo>
                <a:lnTo>
                  <a:pt x="3090340" y="6172803"/>
                </a:lnTo>
                <a:lnTo>
                  <a:pt x="3090527" y="6187384"/>
                </a:lnTo>
                <a:lnTo>
                  <a:pt x="2866295" y="6187384"/>
                </a:lnTo>
                <a:lnTo>
                  <a:pt x="2866295" y="6357302"/>
                </a:lnTo>
                <a:lnTo>
                  <a:pt x="2866295" y="6512794"/>
                </a:lnTo>
                <a:lnTo>
                  <a:pt x="3104637" y="6512794"/>
                </a:lnTo>
                <a:lnTo>
                  <a:pt x="3105246" y="6515005"/>
                </a:lnTo>
                <a:lnTo>
                  <a:pt x="3110739" y="6527374"/>
                </a:lnTo>
                <a:lnTo>
                  <a:pt x="2866295" y="6527374"/>
                </a:lnTo>
                <a:lnTo>
                  <a:pt x="2866294" y="6877921"/>
                </a:lnTo>
                <a:lnTo>
                  <a:pt x="3148990" y="6877921"/>
                </a:lnTo>
                <a:lnTo>
                  <a:pt x="3146520" y="6892501"/>
                </a:lnTo>
                <a:lnTo>
                  <a:pt x="2866294" y="6892501"/>
                </a:lnTo>
                <a:lnTo>
                  <a:pt x="2866294" y="7243044"/>
                </a:lnTo>
                <a:lnTo>
                  <a:pt x="3160314" y="7243044"/>
                </a:lnTo>
                <a:lnTo>
                  <a:pt x="3161353" y="7246541"/>
                </a:lnTo>
                <a:lnTo>
                  <a:pt x="3166530" y="7257625"/>
                </a:lnTo>
                <a:lnTo>
                  <a:pt x="2866294" y="7257625"/>
                </a:lnTo>
                <a:lnTo>
                  <a:pt x="2866294" y="7608174"/>
                </a:lnTo>
                <a:lnTo>
                  <a:pt x="3202665" y="7608174"/>
                </a:lnTo>
                <a:lnTo>
                  <a:pt x="3202665" y="7328068"/>
                </a:lnTo>
                <a:lnTo>
                  <a:pt x="3217885" y="7350848"/>
                </a:lnTo>
                <a:lnTo>
                  <a:pt x="3217885" y="7608174"/>
                </a:lnTo>
                <a:lnTo>
                  <a:pt x="3270982" y="7608174"/>
                </a:lnTo>
                <a:lnTo>
                  <a:pt x="3269899" y="7622754"/>
                </a:lnTo>
                <a:lnTo>
                  <a:pt x="3217885" y="7622754"/>
                </a:lnTo>
                <a:lnTo>
                  <a:pt x="3217885" y="7973301"/>
                </a:lnTo>
                <a:lnTo>
                  <a:pt x="3331977" y="7973301"/>
                </a:lnTo>
                <a:lnTo>
                  <a:pt x="3336654" y="7987881"/>
                </a:lnTo>
                <a:lnTo>
                  <a:pt x="3217885" y="7987881"/>
                </a:lnTo>
                <a:lnTo>
                  <a:pt x="3217885" y="8338428"/>
                </a:lnTo>
                <a:lnTo>
                  <a:pt x="3338136" y="8338428"/>
                </a:lnTo>
                <a:lnTo>
                  <a:pt x="3337757" y="8353008"/>
                </a:lnTo>
                <a:lnTo>
                  <a:pt x="3217885" y="8353008"/>
                </a:lnTo>
                <a:lnTo>
                  <a:pt x="3217885" y="8703555"/>
                </a:lnTo>
                <a:lnTo>
                  <a:pt x="3340430" y="8703555"/>
                </a:lnTo>
                <a:lnTo>
                  <a:pt x="3393038" y="8703555"/>
                </a:lnTo>
                <a:lnTo>
                  <a:pt x="3428649" y="8703555"/>
                </a:lnTo>
                <a:lnTo>
                  <a:pt x="3424826" y="8718135"/>
                </a:lnTo>
                <a:lnTo>
                  <a:pt x="3393038" y="8718135"/>
                </a:lnTo>
                <a:lnTo>
                  <a:pt x="3340430" y="8718135"/>
                </a:lnTo>
                <a:lnTo>
                  <a:pt x="3217885" y="8718135"/>
                </a:lnTo>
                <a:lnTo>
                  <a:pt x="3217885" y="8857785"/>
                </a:lnTo>
                <a:lnTo>
                  <a:pt x="3208683" y="8861828"/>
                </a:lnTo>
                <a:lnTo>
                  <a:pt x="3202665" y="8864334"/>
                </a:lnTo>
                <a:lnTo>
                  <a:pt x="3202665" y="8718135"/>
                </a:lnTo>
                <a:lnTo>
                  <a:pt x="2866294" y="8718135"/>
                </a:lnTo>
                <a:lnTo>
                  <a:pt x="2866294" y="9068682"/>
                </a:lnTo>
                <a:lnTo>
                  <a:pt x="3185710" y="9068682"/>
                </a:lnTo>
                <a:lnTo>
                  <a:pt x="3191811" y="9083262"/>
                </a:lnTo>
                <a:lnTo>
                  <a:pt x="2866294" y="9083262"/>
                </a:lnTo>
                <a:lnTo>
                  <a:pt x="2866294" y="9433810"/>
                </a:lnTo>
                <a:lnTo>
                  <a:pt x="3202665" y="9433810"/>
                </a:lnTo>
                <a:lnTo>
                  <a:pt x="3202665" y="9109418"/>
                </a:lnTo>
                <a:lnTo>
                  <a:pt x="3217885" y="9146117"/>
                </a:lnTo>
                <a:lnTo>
                  <a:pt x="3217885" y="9433810"/>
                </a:lnTo>
                <a:lnTo>
                  <a:pt x="3340430" y="9433810"/>
                </a:lnTo>
                <a:lnTo>
                  <a:pt x="3365835" y="9433810"/>
                </a:lnTo>
                <a:lnTo>
                  <a:pt x="3373562" y="9448390"/>
                </a:lnTo>
                <a:lnTo>
                  <a:pt x="3340430" y="9448390"/>
                </a:lnTo>
                <a:lnTo>
                  <a:pt x="3217885" y="9448390"/>
                </a:lnTo>
                <a:lnTo>
                  <a:pt x="3217885" y="9798938"/>
                </a:lnTo>
                <a:lnTo>
                  <a:pt x="3340430" y="9798938"/>
                </a:lnTo>
                <a:lnTo>
                  <a:pt x="3393038" y="9798938"/>
                </a:lnTo>
                <a:lnTo>
                  <a:pt x="3507876" y="9798938"/>
                </a:lnTo>
                <a:lnTo>
                  <a:pt x="3513919" y="9808519"/>
                </a:lnTo>
                <a:lnTo>
                  <a:pt x="3517340" y="9813518"/>
                </a:lnTo>
                <a:lnTo>
                  <a:pt x="3393038" y="9813518"/>
                </a:lnTo>
                <a:lnTo>
                  <a:pt x="3340430" y="9813518"/>
                </a:lnTo>
                <a:lnTo>
                  <a:pt x="3217885" y="9813518"/>
                </a:lnTo>
                <a:lnTo>
                  <a:pt x="3217885" y="10164065"/>
                </a:lnTo>
                <a:lnTo>
                  <a:pt x="3340430" y="10164065"/>
                </a:lnTo>
                <a:lnTo>
                  <a:pt x="3393038" y="10164065"/>
                </a:lnTo>
                <a:lnTo>
                  <a:pt x="3571906" y="10164065"/>
                </a:lnTo>
                <a:lnTo>
                  <a:pt x="3571906" y="9893263"/>
                </a:lnTo>
                <a:lnTo>
                  <a:pt x="3578488" y="9902882"/>
                </a:lnTo>
                <a:lnTo>
                  <a:pt x="3587127" y="9918782"/>
                </a:lnTo>
                <a:lnTo>
                  <a:pt x="3587127" y="10164065"/>
                </a:lnTo>
                <a:lnTo>
                  <a:pt x="3685007" y="10164065"/>
                </a:lnTo>
                <a:lnTo>
                  <a:pt x="3695196" y="10178645"/>
                </a:lnTo>
                <a:lnTo>
                  <a:pt x="3587127" y="10178645"/>
                </a:lnTo>
                <a:lnTo>
                  <a:pt x="3587127" y="10529192"/>
                </a:lnTo>
                <a:lnTo>
                  <a:pt x="3923499" y="10529192"/>
                </a:lnTo>
                <a:lnTo>
                  <a:pt x="3923499" y="10415433"/>
                </a:lnTo>
                <a:lnTo>
                  <a:pt x="3938719" y="10422078"/>
                </a:lnTo>
                <a:lnTo>
                  <a:pt x="3938719" y="10529192"/>
                </a:lnTo>
                <a:lnTo>
                  <a:pt x="4089210" y="10529192"/>
                </a:lnTo>
                <a:lnTo>
                  <a:pt x="4068174" y="10543772"/>
                </a:lnTo>
                <a:lnTo>
                  <a:pt x="3938719" y="10543772"/>
                </a:lnTo>
                <a:lnTo>
                  <a:pt x="3938719" y="10601182"/>
                </a:lnTo>
                <a:lnTo>
                  <a:pt x="3923499" y="10603997"/>
                </a:lnTo>
                <a:lnTo>
                  <a:pt x="3923499" y="10543772"/>
                </a:lnTo>
                <a:lnTo>
                  <a:pt x="3587127" y="10543772"/>
                </a:lnTo>
                <a:lnTo>
                  <a:pt x="3587127" y="10894320"/>
                </a:lnTo>
                <a:lnTo>
                  <a:pt x="3664670" y="10894320"/>
                </a:lnTo>
                <a:lnTo>
                  <a:pt x="3666282" y="10908900"/>
                </a:lnTo>
                <a:lnTo>
                  <a:pt x="3587127" y="10908900"/>
                </a:lnTo>
                <a:lnTo>
                  <a:pt x="3587127" y="11259448"/>
                </a:lnTo>
                <a:lnTo>
                  <a:pt x="3671077" y="11259448"/>
                </a:lnTo>
                <a:lnTo>
                  <a:pt x="3674421" y="11266508"/>
                </a:lnTo>
                <a:lnTo>
                  <a:pt x="3680008" y="11274028"/>
                </a:lnTo>
                <a:lnTo>
                  <a:pt x="3587127" y="11274028"/>
                </a:lnTo>
                <a:lnTo>
                  <a:pt x="3587126" y="11624575"/>
                </a:lnTo>
                <a:lnTo>
                  <a:pt x="3923011" y="11624575"/>
                </a:lnTo>
                <a:lnTo>
                  <a:pt x="3955511" y="11639155"/>
                </a:lnTo>
                <a:lnTo>
                  <a:pt x="3938719" y="11639155"/>
                </a:lnTo>
                <a:lnTo>
                  <a:pt x="3938719" y="11989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5"/>
          <p:cNvSpPr/>
          <p:nvPr/>
        </p:nvSpPr>
        <p:spPr>
          <a:xfrm>
            <a:off x="756450" y="1326125"/>
            <a:ext cx="3139800" cy="3603900"/>
          </a:xfrm>
          <a:prstGeom prst="rect">
            <a:avLst/>
          </a:prstGeom>
          <a:solidFill>
            <a:srgbClr val="F2F2F2"/>
          </a:solidFill>
          <a:ln>
            <a:noFill/>
          </a:ln>
          <a:effectLst>
            <a:outerShdw blurRad="101600" dist="38100" dir="18900000" algn="bl" rotWithShape="0">
              <a:srgbClr val="000000">
                <a:alpha val="1450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1" name="Google Shape;51;p5"/>
          <p:cNvGrpSpPr/>
          <p:nvPr/>
        </p:nvGrpSpPr>
        <p:grpSpPr>
          <a:xfrm>
            <a:off x="1611414" y="1094899"/>
            <a:ext cx="1429864" cy="395239"/>
            <a:chOff x="1612314" y="1125749"/>
            <a:chExt cx="1429864" cy="395239"/>
          </a:xfrm>
        </p:grpSpPr>
        <p:sp>
          <p:nvSpPr>
            <p:cNvPr id="52" name="Google Shape;52;p5"/>
            <p:cNvSpPr/>
            <p:nvPr/>
          </p:nvSpPr>
          <p:spPr>
            <a:xfrm>
              <a:off x="1612314" y="1125749"/>
              <a:ext cx="1429864" cy="395239"/>
            </a:xfrm>
            <a:custGeom>
              <a:avLst/>
              <a:gdLst/>
              <a:ahLst/>
              <a:cxnLst/>
              <a:rect l="l" t="t" r="r" b="b"/>
              <a:pathLst>
                <a:path w="5345286" h="1477528" extrusionOk="0">
                  <a:moveTo>
                    <a:pt x="2669417" y="1476421"/>
                  </a:moveTo>
                  <a:cubicBezTo>
                    <a:pt x="1810167" y="1476421"/>
                    <a:pt x="950917" y="1476678"/>
                    <a:pt x="91667" y="1477183"/>
                  </a:cubicBezTo>
                  <a:cubicBezTo>
                    <a:pt x="26610" y="1477183"/>
                    <a:pt x="-4251" y="1475850"/>
                    <a:pt x="13372" y="1389458"/>
                  </a:cubicBezTo>
                  <a:cubicBezTo>
                    <a:pt x="34898" y="1284016"/>
                    <a:pt x="79570" y="1174860"/>
                    <a:pt x="8514" y="1062370"/>
                  </a:cubicBezTo>
                  <a:cubicBezTo>
                    <a:pt x="-23110" y="1012173"/>
                    <a:pt x="22992" y="942926"/>
                    <a:pt x="22992" y="880632"/>
                  </a:cubicBezTo>
                  <a:cubicBezTo>
                    <a:pt x="22992" y="758236"/>
                    <a:pt x="14513" y="637364"/>
                    <a:pt x="56139" y="514872"/>
                  </a:cubicBezTo>
                  <a:cubicBezTo>
                    <a:pt x="82618" y="436958"/>
                    <a:pt x="32994" y="348375"/>
                    <a:pt x="14134" y="266461"/>
                  </a:cubicBezTo>
                  <a:cubicBezTo>
                    <a:pt x="-6060" y="178545"/>
                    <a:pt x="55662" y="107869"/>
                    <a:pt x="42709" y="24049"/>
                  </a:cubicBezTo>
                  <a:cubicBezTo>
                    <a:pt x="38898" y="-335"/>
                    <a:pt x="73854" y="237"/>
                    <a:pt x="94811" y="-49"/>
                  </a:cubicBezTo>
                  <a:cubicBezTo>
                    <a:pt x="148626" y="-716"/>
                    <a:pt x="202537" y="-49"/>
                    <a:pt x="256736" y="-49"/>
                  </a:cubicBezTo>
                  <a:cubicBezTo>
                    <a:pt x="1889034" y="-49"/>
                    <a:pt x="3521334" y="-49"/>
                    <a:pt x="5153632" y="-49"/>
                  </a:cubicBezTo>
                  <a:cubicBezTo>
                    <a:pt x="5274030" y="-49"/>
                    <a:pt x="5277457" y="4809"/>
                    <a:pt x="5241453" y="116156"/>
                  </a:cubicBezTo>
                  <a:cubicBezTo>
                    <a:pt x="5215926" y="194356"/>
                    <a:pt x="5217449" y="270937"/>
                    <a:pt x="5254598" y="343422"/>
                  </a:cubicBezTo>
                  <a:cubicBezTo>
                    <a:pt x="5289650" y="412003"/>
                    <a:pt x="5304128" y="482773"/>
                    <a:pt x="5273648" y="552972"/>
                  </a:cubicBezTo>
                  <a:cubicBezTo>
                    <a:pt x="5236690" y="638697"/>
                    <a:pt x="5256503" y="720803"/>
                    <a:pt x="5271076" y="804813"/>
                  </a:cubicBezTo>
                  <a:cubicBezTo>
                    <a:pt x="5276602" y="836817"/>
                    <a:pt x="5284220" y="870822"/>
                    <a:pt x="5269458" y="900063"/>
                  </a:cubicBezTo>
                  <a:cubicBezTo>
                    <a:pt x="5235834" y="967405"/>
                    <a:pt x="5231358" y="1027317"/>
                    <a:pt x="5293745" y="1081515"/>
                  </a:cubicBezTo>
                  <a:cubicBezTo>
                    <a:pt x="5312225" y="1097707"/>
                    <a:pt x="5305842" y="1120758"/>
                    <a:pt x="5296317" y="1141617"/>
                  </a:cubicBezTo>
                  <a:cubicBezTo>
                    <a:pt x="5265647" y="1208292"/>
                    <a:pt x="5270695" y="1271348"/>
                    <a:pt x="5315367" y="1331641"/>
                  </a:cubicBezTo>
                  <a:cubicBezTo>
                    <a:pt x="5325178" y="1347796"/>
                    <a:pt x="5331845" y="1365617"/>
                    <a:pt x="5335179" y="1384219"/>
                  </a:cubicBezTo>
                  <a:cubicBezTo>
                    <a:pt x="5354229" y="1457276"/>
                    <a:pt x="5339561" y="1476136"/>
                    <a:pt x="5263551" y="1476326"/>
                  </a:cubicBezTo>
                  <a:cubicBezTo>
                    <a:pt x="5045334" y="1476897"/>
                    <a:pt x="4827211" y="1476897"/>
                    <a:pt x="4608994" y="1476326"/>
                  </a:cubicBezTo>
                  <a:lnTo>
                    <a:pt x="2669703" y="14763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42863" dist="19050" algn="bl" rotWithShape="0">
                <a:srgbClr val="000000">
                  <a:alpha val="20784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 rot="-5400000">
              <a:off x="2129642" y="614930"/>
              <a:ext cx="395202" cy="1416890"/>
            </a:xfrm>
            <a:custGeom>
              <a:avLst/>
              <a:gdLst/>
              <a:ahLst/>
              <a:cxnLst/>
              <a:rect l="l" t="t" r="r" b="b"/>
              <a:pathLst>
                <a:path w="395202" h="1416890" extrusionOk="0">
                  <a:moveTo>
                    <a:pt x="145726" y="1242542"/>
                  </a:moveTo>
                  <a:lnTo>
                    <a:pt x="64671" y="1242542"/>
                  </a:lnTo>
                  <a:lnTo>
                    <a:pt x="64671" y="1331058"/>
                  </a:lnTo>
                  <a:lnTo>
                    <a:pt x="145726" y="1331058"/>
                  </a:lnTo>
                  <a:close/>
                  <a:moveTo>
                    <a:pt x="145726" y="1146344"/>
                  </a:moveTo>
                  <a:lnTo>
                    <a:pt x="64671" y="1146344"/>
                  </a:lnTo>
                  <a:lnTo>
                    <a:pt x="64671" y="1234859"/>
                  </a:lnTo>
                  <a:lnTo>
                    <a:pt x="145726" y="1234859"/>
                  </a:lnTo>
                  <a:close/>
                  <a:moveTo>
                    <a:pt x="145726" y="1050145"/>
                  </a:moveTo>
                  <a:lnTo>
                    <a:pt x="64671" y="1050145"/>
                  </a:lnTo>
                  <a:lnTo>
                    <a:pt x="64671" y="1138661"/>
                  </a:lnTo>
                  <a:lnTo>
                    <a:pt x="145726" y="1138661"/>
                  </a:lnTo>
                  <a:close/>
                  <a:moveTo>
                    <a:pt x="145726" y="953947"/>
                  </a:moveTo>
                  <a:lnTo>
                    <a:pt x="64671" y="953947"/>
                  </a:lnTo>
                  <a:lnTo>
                    <a:pt x="64671" y="1042463"/>
                  </a:lnTo>
                  <a:lnTo>
                    <a:pt x="145726" y="1042463"/>
                  </a:lnTo>
                  <a:close/>
                  <a:moveTo>
                    <a:pt x="145726" y="857749"/>
                  </a:moveTo>
                  <a:lnTo>
                    <a:pt x="64671" y="857749"/>
                  </a:lnTo>
                  <a:lnTo>
                    <a:pt x="64671" y="946264"/>
                  </a:lnTo>
                  <a:lnTo>
                    <a:pt x="145726" y="946264"/>
                  </a:lnTo>
                  <a:close/>
                  <a:moveTo>
                    <a:pt x="145726" y="761550"/>
                  </a:moveTo>
                  <a:lnTo>
                    <a:pt x="64671" y="761550"/>
                  </a:lnTo>
                  <a:lnTo>
                    <a:pt x="64671" y="850066"/>
                  </a:lnTo>
                  <a:lnTo>
                    <a:pt x="145726" y="850066"/>
                  </a:lnTo>
                  <a:close/>
                  <a:moveTo>
                    <a:pt x="145726" y="665352"/>
                  </a:moveTo>
                  <a:lnTo>
                    <a:pt x="64671" y="665352"/>
                  </a:lnTo>
                  <a:lnTo>
                    <a:pt x="64671" y="753868"/>
                  </a:lnTo>
                  <a:lnTo>
                    <a:pt x="145726" y="753868"/>
                  </a:lnTo>
                  <a:close/>
                  <a:moveTo>
                    <a:pt x="145726" y="569155"/>
                  </a:moveTo>
                  <a:lnTo>
                    <a:pt x="64671" y="569155"/>
                  </a:lnTo>
                  <a:lnTo>
                    <a:pt x="64671" y="657669"/>
                  </a:lnTo>
                  <a:lnTo>
                    <a:pt x="145726" y="657669"/>
                  </a:lnTo>
                  <a:close/>
                  <a:moveTo>
                    <a:pt x="145726" y="472956"/>
                  </a:moveTo>
                  <a:lnTo>
                    <a:pt x="64671" y="472956"/>
                  </a:lnTo>
                  <a:lnTo>
                    <a:pt x="64671" y="561472"/>
                  </a:lnTo>
                  <a:lnTo>
                    <a:pt x="145726" y="561472"/>
                  </a:lnTo>
                  <a:close/>
                  <a:moveTo>
                    <a:pt x="145726" y="376758"/>
                  </a:moveTo>
                  <a:lnTo>
                    <a:pt x="64671" y="376758"/>
                  </a:lnTo>
                  <a:lnTo>
                    <a:pt x="64671" y="465274"/>
                  </a:lnTo>
                  <a:lnTo>
                    <a:pt x="145726" y="465274"/>
                  </a:lnTo>
                  <a:close/>
                  <a:moveTo>
                    <a:pt x="145727" y="280560"/>
                  </a:moveTo>
                  <a:lnTo>
                    <a:pt x="64671" y="280560"/>
                  </a:lnTo>
                  <a:lnTo>
                    <a:pt x="64671" y="369075"/>
                  </a:lnTo>
                  <a:lnTo>
                    <a:pt x="145726" y="369075"/>
                  </a:lnTo>
                  <a:close/>
                  <a:moveTo>
                    <a:pt x="145727" y="184362"/>
                  </a:moveTo>
                  <a:lnTo>
                    <a:pt x="64671" y="184362"/>
                  </a:lnTo>
                  <a:lnTo>
                    <a:pt x="64671" y="272877"/>
                  </a:lnTo>
                  <a:lnTo>
                    <a:pt x="145727" y="272877"/>
                  </a:lnTo>
                  <a:close/>
                  <a:moveTo>
                    <a:pt x="145727" y="88163"/>
                  </a:moveTo>
                  <a:lnTo>
                    <a:pt x="64671" y="88163"/>
                  </a:lnTo>
                  <a:lnTo>
                    <a:pt x="64671" y="176678"/>
                  </a:lnTo>
                  <a:lnTo>
                    <a:pt x="145727" y="176678"/>
                  </a:lnTo>
                  <a:close/>
                  <a:moveTo>
                    <a:pt x="234464" y="1242542"/>
                  </a:moveTo>
                  <a:lnTo>
                    <a:pt x="153409" y="1242542"/>
                  </a:lnTo>
                  <a:lnTo>
                    <a:pt x="153409" y="1331058"/>
                  </a:lnTo>
                  <a:lnTo>
                    <a:pt x="234464" y="1331058"/>
                  </a:lnTo>
                  <a:close/>
                  <a:moveTo>
                    <a:pt x="234464" y="1146344"/>
                  </a:moveTo>
                  <a:lnTo>
                    <a:pt x="153409" y="1146344"/>
                  </a:lnTo>
                  <a:lnTo>
                    <a:pt x="153409" y="1234859"/>
                  </a:lnTo>
                  <a:lnTo>
                    <a:pt x="234464" y="1234859"/>
                  </a:lnTo>
                  <a:close/>
                  <a:moveTo>
                    <a:pt x="234464" y="1050145"/>
                  </a:moveTo>
                  <a:lnTo>
                    <a:pt x="153409" y="1050145"/>
                  </a:lnTo>
                  <a:lnTo>
                    <a:pt x="153409" y="1138661"/>
                  </a:lnTo>
                  <a:lnTo>
                    <a:pt x="234464" y="1138661"/>
                  </a:lnTo>
                  <a:close/>
                  <a:moveTo>
                    <a:pt x="234464" y="953947"/>
                  </a:moveTo>
                  <a:lnTo>
                    <a:pt x="153409" y="953947"/>
                  </a:lnTo>
                  <a:lnTo>
                    <a:pt x="153409" y="1042463"/>
                  </a:lnTo>
                  <a:lnTo>
                    <a:pt x="234464" y="1042463"/>
                  </a:lnTo>
                  <a:close/>
                  <a:moveTo>
                    <a:pt x="234464" y="857749"/>
                  </a:moveTo>
                  <a:lnTo>
                    <a:pt x="153409" y="857749"/>
                  </a:lnTo>
                  <a:lnTo>
                    <a:pt x="153409" y="946264"/>
                  </a:lnTo>
                  <a:lnTo>
                    <a:pt x="234464" y="946264"/>
                  </a:lnTo>
                  <a:close/>
                  <a:moveTo>
                    <a:pt x="234464" y="761550"/>
                  </a:moveTo>
                  <a:lnTo>
                    <a:pt x="153409" y="761550"/>
                  </a:lnTo>
                  <a:lnTo>
                    <a:pt x="153409" y="850066"/>
                  </a:lnTo>
                  <a:lnTo>
                    <a:pt x="234464" y="850066"/>
                  </a:lnTo>
                  <a:close/>
                  <a:moveTo>
                    <a:pt x="234464" y="665352"/>
                  </a:moveTo>
                  <a:lnTo>
                    <a:pt x="153409" y="665352"/>
                  </a:lnTo>
                  <a:lnTo>
                    <a:pt x="153409" y="753868"/>
                  </a:lnTo>
                  <a:lnTo>
                    <a:pt x="234464" y="753868"/>
                  </a:lnTo>
                  <a:close/>
                  <a:moveTo>
                    <a:pt x="234464" y="569155"/>
                  </a:moveTo>
                  <a:lnTo>
                    <a:pt x="153409" y="569155"/>
                  </a:lnTo>
                  <a:lnTo>
                    <a:pt x="153409" y="657669"/>
                  </a:lnTo>
                  <a:lnTo>
                    <a:pt x="234464" y="657669"/>
                  </a:lnTo>
                  <a:close/>
                  <a:moveTo>
                    <a:pt x="234464" y="472956"/>
                  </a:moveTo>
                  <a:lnTo>
                    <a:pt x="153409" y="472956"/>
                  </a:lnTo>
                  <a:lnTo>
                    <a:pt x="153409" y="561472"/>
                  </a:lnTo>
                  <a:lnTo>
                    <a:pt x="234464" y="561472"/>
                  </a:lnTo>
                  <a:close/>
                  <a:moveTo>
                    <a:pt x="234464" y="376758"/>
                  </a:moveTo>
                  <a:lnTo>
                    <a:pt x="153409" y="376758"/>
                  </a:lnTo>
                  <a:lnTo>
                    <a:pt x="153409" y="465274"/>
                  </a:lnTo>
                  <a:lnTo>
                    <a:pt x="234464" y="465274"/>
                  </a:lnTo>
                  <a:close/>
                  <a:moveTo>
                    <a:pt x="234464" y="280560"/>
                  </a:moveTo>
                  <a:lnTo>
                    <a:pt x="153409" y="280560"/>
                  </a:lnTo>
                  <a:lnTo>
                    <a:pt x="153409" y="369075"/>
                  </a:lnTo>
                  <a:lnTo>
                    <a:pt x="234464" y="369075"/>
                  </a:lnTo>
                  <a:close/>
                  <a:moveTo>
                    <a:pt x="234464" y="184362"/>
                  </a:moveTo>
                  <a:lnTo>
                    <a:pt x="153409" y="184362"/>
                  </a:lnTo>
                  <a:lnTo>
                    <a:pt x="153409" y="272877"/>
                  </a:lnTo>
                  <a:lnTo>
                    <a:pt x="234464" y="272877"/>
                  </a:lnTo>
                  <a:close/>
                  <a:moveTo>
                    <a:pt x="234464" y="88163"/>
                  </a:moveTo>
                  <a:lnTo>
                    <a:pt x="153409" y="88163"/>
                  </a:lnTo>
                  <a:lnTo>
                    <a:pt x="153409" y="176678"/>
                  </a:lnTo>
                  <a:lnTo>
                    <a:pt x="234464" y="176678"/>
                  </a:lnTo>
                  <a:close/>
                  <a:moveTo>
                    <a:pt x="323202" y="1242542"/>
                  </a:moveTo>
                  <a:lnTo>
                    <a:pt x="242147" y="1242542"/>
                  </a:lnTo>
                  <a:lnTo>
                    <a:pt x="242147" y="1331058"/>
                  </a:lnTo>
                  <a:lnTo>
                    <a:pt x="323202" y="1331058"/>
                  </a:lnTo>
                  <a:close/>
                  <a:moveTo>
                    <a:pt x="323202" y="1146344"/>
                  </a:moveTo>
                  <a:lnTo>
                    <a:pt x="242147" y="1146344"/>
                  </a:lnTo>
                  <a:lnTo>
                    <a:pt x="242147" y="1234859"/>
                  </a:lnTo>
                  <a:lnTo>
                    <a:pt x="323202" y="1234859"/>
                  </a:lnTo>
                  <a:close/>
                  <a:moveTo>
                    <a:pt x="323202" y="1050145"/>
                  </a:moveTo>
                  <a:lnTo>
                    <a:pt x="242147" y="1050145"/>
                  </a:lnTo>
                  <a:lnTo>
                    <a:pt x="242147" y="1138661"/>
                  </a:lnTo>
                  <a:lnTo>
                    <a:pt x="323202" y="1138661"/>
                  </a:lnTo>
                  <a:close/>
                  <a:moveTo>
                    <a:pt x="323202" y="953947"/>
                  </a:moveTo>
                  <a:lnTo>
                    <a:pt x="242147" y="953947"/>
                  </a:lnTo>
                  <a:lnTo>
                    <a:pt x="242147" y="1042463"/>
                  </a:lnTo>
                  <a:lnTo>
                    <a:pt x="323202" y="1042463"/>
                  </a:lnTo>
                  <a:close/>
                  <a:moveTo>
                    <a:pt x="323202" y="857749"/>
                  </a:moveTo>
                  <a:lnTo>
                    <a:pt x="242147" y="857749"/>
                  </a:lnTo>
                  <a:lnTo>
                    <a:pt x="242147" y="946264"/>
                  </a:lnTo>
                  <a:lnTo>
                    <a:pt x="323202" y="946264"/>
                  </a:lnTo>
                  <a:close/>
                  <a:moveTo>
                    <a:pt x="323202" y="761550"/>
                  </a:moveTo>
                  <a:lnTo>
                    <a:pt x="242147" y="761550"/>
                  </a:lnTo>
                  <a:lnTo>
                    <a:pt x="242147" y="850066"/>
                  </a:lnTo>
                  <a:lnTo>
                    <a:pt x="323202" y="850066"/>
                  </a:lnTo>
                  <a:close/>
                  <a:moveTo>
                    <a:pt x="323202" y="665352"/>
                  </a:moveTo>
                  <a:lnTo>
                    <a:pt x="242147" y="665352"/>
                  </a:lnTo>
                  <a:lnTo>
                    <a:pt x="242147" y="753868"/>
                  </a:lnTo>
                  <a:lnTo>
                    <a:pt x="323202" y="753868"/>
                  </a:lnTo>
                  <a:close/>
                  <a:moveTo>
                    <a:pt x="323202" y="569155"/>
                  </a:moveTo>
                  <a:lnTo>
                    <a:pt x="242147" y="569155"/>
                  </a:lnTo>
                  <a:lnTo>
                    <a:pt x="242147" y="657669"/>
                  </a:lnTo>
                  <a:lnTo>
                    <a:pt x="323202" y="657669"/>
                  </a:lnTo>
                  <a:close/>
                  <a:moveTo>
                    <a:pt x="323202" y="472956"/>
                  </a:moveTo>
                  <a:lnTo>
                    <a:pt x="242147" y="472956"/>
                  </a:lnTo>
                  <a:lnTo>
                    <a:pt x="242147" y="561472"/>
                  </a:lnTo>
                  <a:lnTo>
                    <a:pt x="323202" y="561472"/>
                  </a:lnTo>
                  <a:close/>
                  <a:moveTo>
                    <a:pt x="323202" y="376758"/>
                  </a:moveTo>
                  <a:lnTo>
                    <a:pt x="242147" y="376758"/>
                  </a:lnTo>
                  <a:lnTo>
                    <a:pt x="242147" y="465274"/>
                  </a:lnTo>
                  <a:lnTo>
                    <a:pt x="323202" y="465274"/>
                  </a:lnTo>
                  <a:close/>
                  <a:moveTo>
                    <a:pt x="323203" y="280560"/>
                  </a:moveTo>
                  <a:lnTo>
                    <a:pt x="242147" y="280560"/>
                  </a:lnTo>
                  <a:lnTo>
                    <a:pt x="242147" y="369075"/>
                  </a:lnTo>
                  <a:lnTo>
                    <a:pt x="323202" y="369075"/>
                  </a:lnTo>
                  <a:close/>
                  <a:moveTo>
                    <a:pt x="323203" y="184362"/>
                  </a:moveTo>
                  <a:lnTo>
                    <a:pt x="242147" y="184362"/>
                  </a:lnTo>
                  <a:lnTo>
                    <a:pt x="242147" y="272877"/>
                  </a:lnTo>
                  <a:lnTo>
                    <a:pt x="323203" y="272877"/>
                  </a:lnTo>
                  <a:close/>
                  <a:moveTo>
                    <a:pt x="323203" y="88163"/>
                  </a:moveTo>
                  <a:lnTo>
                    <a:pt x="242147" y="88163"/>
                  </a:lnTo>
                  <a:lnTo>
                    <a:pt x="242147" y="176678"/>
                  </a:lnTo>
                  <a:lnTo>
                    <a:pt x="323203" y="176678"/>
                  </a:lnTo>
                  <a:close/>
                  <a:moveTo>
                    <a:pt x="395202" y="80480"/>
                  </a:moveTo>
                  <a:lnTo>
                    <a:pt x="395202" y="88163"/>
                  </a:lnTo>
                  <a:lnTo>
                    <a:pt x="330885" y="88163"/>
                  </a:lnTo>
                  <a:lnTo>
                    <a:pt x="330885" y="176678"/>
                  </a:lnTo>
                  <a:lnTo>
                    <a:pt x="395202" y="176678"/>
                  </a:lnTo>
                  <a:lnTo>
                    <a:pt x="395202" y="184362"/>
                  </a:lnTo>
                  <a:lnTo>
                    <a:pt x="330885" y="184362"/>
                  </a:lnTo>
                  <a:lnTo>
                    <a:pt x="330885" y="272877"/>
                  </a:lnTo>
                  <a:lnTo>
                    <a:pt x="395202" y="272877"/>
                  </a:lnTo>
                  <a:lnTo>
                    <a:pt x="395202" y="280560"/>
                  </a:lnTo>
                  <a:lnTo>
                    <a:pt x="330885" y="280560"/>
                  </a:lnTo>
                  <a:lnTo>
                    <a:pt x="330885" y="369075"/>
                  </a:lnTo>
                  <a:lnTo>
                    <a:pt x="395202" y="369075"/>
                  </a:lnTo>
                  <a:lnTo>
                    <a:pt x="395202" y="376758"/>
                  </a:lnTo>
                  <a:lnTo>
                    <a:pt x="330885" y="376758"/>
                  </a:lnTo>
                  <a:lnTo>
                    <a:pt x="330885" y="465274"/>
                  </a:lnTo>
                  <a:lnTo>
                    <a:pt x="395202" y="465274"/>
                  </a:lnTo>
                  <a:lnTo>
                    <a:pt x="395202" y="472956"/>
                  </a:lnTo>
                  <a:lnTo>
                    <a:pt x="330885" y="472956"/>
                  </a:lnTo>
                  <a:lnTo>
                    <a:pt x="330885" y="561472"/>
                  </a:lnTo>
                  <a:lnTo>
                    <a:pt x="395202" y="561472"/>
                  </a:lnTo>
                  <a:lnTo>
                    <a:pt x="395202" y="569155"/>
                  </a:lnTo>
                  <a:lnTo>
                    <a:pt x="330885" y="569155"/>
                  </a:lnTo>
                  <a:lnTo>
                    <a:pt x="330885" y="657669"/>
                  </a:lnTo>
                  <a:lnTo>
                    <a:pt x="395202" y="657669"/>
                  </a:lnTo>
                  <a:lnTo>
                    <a:pt x="395202" y="665352"/>
                  </a:lnTo>
                  <a:lnTo>
                    <a:pt x="330885" y="665352"/>
                  </a:lnTo>
                  <a:lnTo>
                    <a:pt x="330885" y="753868"/>
                  </a:lnTo>
                  <a:lnTo>
                    <a:pt x="395202" y="753868"/>
                  </a:lnTo>
                  <a:lnTo>
                    <a:pt x="395202" y="761550"/>
                  </a:lnTo>
                  <a:lnTo>
                    <a:pt x="330885" y="761550"/>
                  </a:lnTo>
                  <a:lnTo>
                    <a:pt x="330885" y="850066"/>
                  </a:lnTo>
                  <a:lnTo>
                    <a:pt x="395202" y="850066"/>
                  </a:lnTo>
                  <a:lnTo>
                    <a:pt x="395202" y="857749"/>
                  </a:lnTo>
                  <a:lnTo>
                    <a:pt x="330885" y="857749"/>
                  </a:lnTo>
                  <a:lnTo>
                    <a:pt x="330885" y="946264"/>
                  </a:lnTo>
                  <a:lnTo>
                    <a:pt x="395202" y="946264"/>
                  </a:lnTo>
                  <a:lnTo>
                    <a:pt x="395202" y="953947"/>
                  </a:lnTo>
                  <a:lnTo>
                    <a:pt x="330885" y="953947"/>
                  </a:lnTo>
                  <a:lnTo>
                    <a:pt x="330885" y="1042463"/>
                  </a:lnTo>
                  <a:lnTo>
                    <a:pt x="395202" y="1042463"/>
                  </a:lnTo>
                  <a:lnTo>
                    <a:pt x="395202" y="1050145"/>
                  </a:lnTo>
                  <a:lnTo>
                    <a:pt x="330885" y="1050145"/>
                  </a:lnTo>
                  <a:lnTo>
                    <a:pt x="330885" y="1138661"/>
                  </a:lnTo>
                  <a:lnTo>
                    <a:pt x="395202" y="1138661"/>
                  </a:lnTo>
                  <a:lnTo>
                    <a:pt x="395202" y="1146344"/>
                  </a:lnTo>
                  <a:lnTo>
                    <a:pt x="330885" y="1146344"/>
                  </a:lnTo>
                  <a:lnTo>
                    <a:pt x="330885" y="1234859"/>
                  </a:lnTo>
                  <a:lnTo>
                    <a:pt x="395202" y="1234859"/>
                  </a:lnTo>
                  <a:lnTo>
                    <a:pt x="395202" y="1242542"/>
                  </a:lnTo>
                  <a:lnTo>
                    <a:pt x="330885" y="1242542"/>
                  </a:lnTo>
                  <a:lnTo>
                    <a:pt x="330885" y="1331058"/>
                  </a:lnTo>
                  <a:lnTo>
                    <a:pt x="395202" y="1331058"/>
                  </a:lnTo>
                  <a:lnTo>
                    <a:pt x="395202" y="1338740"/>
                  </a:lnTo>
                  <a:lnTo>
                    <a:pt x="330885" y="1338740"/>
                  </a:lnTo>
                  <a:lnTo>
                    <a:pt x="330885" y="1400847"/>
                  </a:lnTo>
                  <a:lnTo>
                    <a:pt x="323202" y="1401292"/>
                  </a:lnTo>
                  <a:lnTo>
                    <a:pt x="323202" y="1338740"/>
                  </a:lnTo>
                  <a:lnTo>
                    <a:pt x="242147" y="1338740"/>
                  </a:lnTo>
                  <a:lnTo>
                    <a:pt x="242147" y="1406709"/>
                  </a:lnTo>
                  <a:lnTo>
                    <a:pt x="234464" y="1405458"/>
                  </a:lnTo>
                  <a:lnTo>
                    <a:pt x="234464" y="1338740"/>
                  </a:lnTo>
                  <a:lnTo>
                    <a:pt x="153409" y="1338740"/>
                  </a:lnTo>
                  <a:lnTo>
                    <a:pt x="153409" y="1406175"/>
                  </a:lnTo>
                  <a:lnTo>
                    <a:pt x="145726" y="1404258"/>
                  </a:lnTo>
                  <a:lnTo>
                    <a:pt x="145726" y="1338740"/>
                  </a:lnTo>
                  <a:lnTo>
                    <a:pt x="64671" y="1338740"/>
                  </a:lnTo>
                  <a:lnTo>
                    <a:pt x="64671" y="1416119"/>
                  </a:lnTo>
                  <a:lnTo>
                    <a:pt x="56988" y="1416890"/>
                  </a:lnTo>
                  <a:lnTo>
                    <a:pt x="56988" y="1338740"/>
                  </a:lnTo>
                  <a:lnTo>
                    <a:pt x="212" y="1338740"/>
                  </a:lnTo>
                  <a:lnTo>
                    <a:pt x="212" y="1331058"/>
                  </a:lnTo>
                  <a:lnTo>
                    <a:pt x="56988" y="1331058"/>
                  </a:lnTo>
                  <a:lnTo>
                    <a:pt x="56988" y="1242542"/>
                  </a:lnTo>
                  <a:lnTo>
                    <a:pt x="212" y="1242542"/>
                  </a:lnTo>
                  <a:lnTo>
                    <a:pt x="212" y="1234859"/>
                  </a:lnTo>
                  <a:lnTo>
                    <a:pt x="56988" y="1234859"/>
                  </a:lnTo>
                  <a:lnTo>
                    <a:pt x="56988" y="1146344"/>
                  </a:lnTo>
                  <a:lnTo>
                    <a:pt x="212" y="1146344"/>
                  </a:lnTo>
                  <a:lnTo>
                    <a:pt x="212" y="1138661"/>
                  </a:lnTo>
                  <a:lnTo>
                    <a:pt x="56988" y="1138661"/>
                  </a:lnTo>
                  <a:lnTo>
                    <a:pt x="56988" y="1050145"/>
                  </a:lnTo>
                  <a:lnTo>
                    <a:pt x="212" y="1050145"/>
                  </a:lnTo>
                  <a:lnTo>
                    <a:pt x="212" y="1042463"/>
                  </a:lnTo>
                  <a:lnTo>
                    <a:pt x="56988" y="1042463"/>
                  </a:lnTo>
                  <a:lnTo>
                    <a:pt x="56988" y="953947"/>
                  </a:lnTo>
                  <a:lnTo>
                    <a:pt x="212" y="953947"/>
                  </a:lnTo>
                  <a:lnTo>
                    <a:pt x="212" y="946264"/>
                  </a:lnTo>
                  <a:lnTo>
                    <a:pt x="56988" y="946264"/>
                  </a:lnTo>
                  <a:lnTo>
                    <a:pt x="56988" y="857749"/>
                  </a:lnTo>
                  <a:lnTo>
                    <a:pt x="212" y="857749"/>
                  </a:lnTo>
                  <a:lnTo>
                    <a:pt x="212" y="850066"/>
                  </a:lnTo>
                  <a:lnTo>
                    <a:pt x="56988" y="850066"/>
                  </a:lnTo>
                  <a:lnTo>
                    <a:pt x="56988" y="761550"/>
                  </a:lnTo>
                  <a:lnTo>
                    <a:pt x="212" y="761550"/>
                  </a:lnTo>
                  <a:lnTo>
                    <a:pt x="212" y="753868"/>
                  </a:lnTo>
                  <a:lnTo>
                    <a:pt x="56988" y="753868"/>
                  </a:lnTo>
                  <a:lnTo>
                    <a:pt x="56988" y="665352"/>
                  </a:lnTo>
                  <a:lnTo>
                    <a:pt x="173" y="665352"/>
                  </a:lnTo>
                  <a:lnTo>
                    <a:pt x="170" y="657669"/>
                  </a:lnTo>
                  <a:lnTo>
                    <a:pt x="56988" y="657669"/>
                  </a:lnTo>
                  <a:lnTo>
                    <a:pt x="56988" y="569155"/>
                  </a:lnTo>
                  <a:lnTo>
                    <a:pt x="144" y="569155"/>
                  </a:lnTo>
                  <a:lnTo>
                    <a:pt x="142" y="561472"/>
                  </a:lnTo>
                  <a:lnTo>
                    <a:pt x="56988" y="561472"/>
                  </a:lnTo>
                  <a:lnTo>
                    <a:pt x="56988" y="472956"/>
                  </a:lnTo>
                  <a:lnTo>
                    <a:pt x="116" y="472956"/>
                  </a:lnTo>
                  <a:lnTo>
                    <a:pt x="113" y="465274"/>
                  </a:lnTo>
                  <a:lnTo>
                    <a:pt x="56988" y="465274"/>
                  </a:lnTo>
                  <a:lnTo>
                    <a:pt x="56988" y="376758"/>
                  </a:lnTo>
                  <a:lnTo>
                    <a:pt x="87" y="376758"/>
                  </a:lnTo>
                  <a:lnTo>
                    <a:pt x="85" y="369075"/>
                  </a:lnTo>
                  <a:lnTo>
                    <a:pt x="56988" y="369075"/>
                  </a:lnTo>
                  <a:lnTo>
                    <a:pt x="56989" y="280560"/>
                  </a:lnTo>
                  <a:lnTo>
                    <a:pt x="59" y="280560"/>
                  </a:lnTo>
                  <a:lnTo>
                    <a:pt x="57" y="272877"/>
                  </a:lnTo>
                  <a:lnTo>
                    <a:pt x="56989" y="272877"/>
                  </a:lnTo>
                  <a:lnTo>
                    <a:pt x="56989" y="184362"/>
                  </a:lnTo>
                  <a:lnTo>
                    <a:pt x="31" y="184361"/>
                  </a:lnTo>
                  <a:lnTo>
                    <a:pt x="28" y="176678"/>
                  </a:lnTo>
                  <a:lnTo>
                    <a:pt x="56989" y="176678"/>
                  </a:lnTo>
                  <a:lnTo>
                    <a:pt x="56989" y="88163"/>
                  </a:lnTo>
                  <a:lnTo>
                    <a:pt x="2" y="88163"/>
                  </a:lnTo>
                  <a:lnTo>
                    <a:pt x="0" y="80480"/>
                  </a:lnTo>
                  <a:lnTo>
                    <a:pt x="56989" y="80480"/>
                  </a:lnTo>
                  <a:lnTo>
                    <a:pt x="56989" y="6931"/>
                  </a:lnTo>
                  <a:lnTo>
                    <a:pt x="64671" y="8472"/>
                  </a:lnTo>
                  <a:lnTo>
                    <a:pt x="64671" y="80480"/>
                  </a:lnTo>
                  <a:lnTo>
                    <a:pt x="145727" y="80480"/>
                  </a:lnTo>
                  <a:lnTo>
                    <a:pt x="145727" y="0"/>
                  </a:lnTo>
                  <a:lnTo>
                    <a:pt x="153409" y="1538"/>
                  </a:lnTo>
                  <a:lnTo>
                    <a:pt x="153409" y="80480"/>
                  </a:lnTo>
                  <a:lnTo>
                    <a:pt x="234464" y="80480"/>
                  </a:lnTo>
                  <a:lnTo>
                    <a:pt x="234464" y="9561"/>
                  </a:lnTo>
                  <a:lnTo>
                    <a:pt x="242147" y="10257"/>
                  </a:lnTo>
                  <a:lnTo>
                    <a:pt x="242147" y="80480"/>
                  </a:lnTo>
                  <a:lnTo>
                    <a:pt x="323203" y="80480"/>
                  </a:lnTo>
                  <a:lnTo>
                    <a:pt x="323203" y="615"/>
                  </a:lnTo>
                  <a:lnTo>
                    <a:pt x="323900" y="405"/>
                  </a:lnTo>
                  <a:lnTo>
                    <a:pt x="330885" y="1063"/>
                  </a:lnTo>
                  <a:lnTo>
                    <a:pt x="330885" y="80480"/>
                  </a:lnTo>
                  <a:close/>
                </a:path>
              </a:pathLst>
            </a:custGeom>
            <a:solidFill>
              <a:srgbClr val="E6E1D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" name="Google Shape;54;p5"/>
          <p:cNvSpPr/>
          <p:nvPr/>
        </p:nvSpPr>
        <p:spPr>
          <a:xfrm rot="-8940610">
            <a:off x="372786" y="4479107"/>
            <a:ext cx="1744244" cy="485580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 l="-11047" t="-54042" r="-8316" b="-40124"/>
            </a:stretch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5"/>
          <p:cNvSpPr/>
          <p:nvPr/>
        </p:nvSpPr>
        <p:spPr>
          <a:xfrm flipH="1">
            <a:off x="1" y="5715217"/>
            <a:ext cx="12191999" cy="1142783"/>
          </a:xfrm>
          <a:custGeom>
            <a:avLst/>
            <a:gdLst/>
            <a:ahLst/>
            <a:cxnLst/>
            <a:rect l="l" t="t" r="r" b="b"/>
            <a:pathLst>
              <a:path w="12191999" h="1142783" extrusionOk="0">
                <a:moveTo>
                  <a:pt x="9350106" y="0"/>
                </a:moveTo>
                <a:cubicBezTo>
                  <a:pt x="9303967" y="66"/>
                  <a:pt x="9258864" y="13993"/>
                  <a:pt x="9210963" y="40071"/>
                </a:cubicBezTo>
                <a:cubicBezTo>
                  <a:pt x="9105312" y="97549"/>
                  <a:pt x="8985558" y="131434"/>
                  <a:pt x="8866700" y="165318"/>
                </a:cubicBezTo>
                <a:cubicBezTo>
                  <a:pt x="8790821" y="186783"/>
                  <a:pt x="8699270" y="196541"/>
                  <a:pt x="8645549" y="145449"/>
                </a:cubicBezTo>
                <a:cubicBezTo>
                  <a:pt x="8573474" y="76795"/>
                  <a:pt x="8500056" y="86728"/>
                  <a:pt x="8418130" y="113693"/>
                </a:cubicBezTo>
                <a:cubicBezTo>
                  <a:pt x="8336206" y="140659"/>
                  <a:pt x="8248685" y="160351"/>
                  <a:pt x="8171908" y="195831"/>
                </a:cubicBezTo>
                <a:cubicBezTo>
                  <a:pt x="8047455" y="252777"/>
                  <a:pt x="7916959" y="258456"/>
                  <a:pt x="7782657" y="240716"/>
                </a:cubicBezTo>
                <a:cubicBezTo>
                  <a:pt x="7690793" y="228827"/>
                  <a:pt x="7597117" y="228295"/>
                  <a:pt x="7505098" y="239649"/>
                </a:cubicBezTo>
                <a:cubicBezTo>
                  <a:pt x="7413996" y="250293"/>
                  <a:pt x="7318417" y="264131"/>
                  <a:pt x="7232240" y="224037"/>
                </a:cubicBezTo>
                <a:cubicBezTo>
                  <a:pt x="7164752" y="189445"/>
                  <a:pt x="7078709" y="187139"/>
                  <a:pt x="7008402" y="218006"/>
                </a:cubicBezTo>
                <a:cubicBezTo>
                  <a:pt x="6960211" y="233797"/>
                  <a:pt x="6909399" y="244085"/>
                  <a:pt x="6857535" y="248520"/>
                </a:cubicBezTo>
                <a:cubicBezTo>
                  <a:pt x="6540135" y="292337"/>
                  <a:pt x="6222957" y="260939"/>
                  <a:pt x="5906450" y="243199"/>
                </a:cubicBezTo>
                <a:cubicBezTo>
                  <a:pt x="5830345" y="239116"/>
                  <a:pt x="5754464" y="232376"/>
                  <a:pt x="5687313" y="254729"/>
                </a:cubicBezTo>
                <a:cubicBezTo>
                  <a:pt x="5561068" y="297306"/>
                  <a:pt x="5447808" y="274245"/>
                  <a:pt x="5331635" y="235393"/>
                </a:cubicBezTo>
                <a:cubicBezTo>
                  <a:pt x="5277019" y="216941"/>
                  <a:pt x="5218375" y="204168"/>
                  <a:pt x="5163086" y="188912"/>
                </a:cubicBezTo>
                <a:cubicBezTo>
                  <a:pt x="5107798" y="173657"/>
                  <a:pt x="5064598" y="184301"/>
                  <a:pt x="5018263" y="211976"/>
                </a:cubicBezTo>
                <a:cubicBezTo>
                  <a:pt x="4898286" y="283291"/>
                  <a:pt x="4782114" y="283114"/>
                  <a:pt x="4663258" y="209137"/>
                </a:cubicBezTo>
                <a:cubicBezTo>
                  <a:pt x="4611349" y="172945"/>
                  <a:pt x="4537817" y="163720"/>
                  <a:pt x="4474339" y="185366"/>
                </a:cubicBezTo>
                <a:cubicBezTo>
                  <a:pt x="4312055" y="241245"/>
                  <a:pt x="4167457" y="194235"/>
                  <a:pt x="4030692" y="139239"/>
                </a:cubicBezTo>
                <a:cubicBezTo>
                  <a:pt x="3869306" y="74311"/>
                  <a:pt x="3755147" y="73778"/>
                  <a:pt x="3608310" y="158755"/>
                </a:cubicBezTo>
                <a:cubicBezTo>
                  <a:pt x="3549217" y="192814"/>
                  <a:pt x="3498405" y="242843"/>
                  <a:pt x="3417154" y="244618"/>
                </a:cubicBezTo>
                <a:cubicBezTo>
                  <a:pt x="3355598" y="246035"/>
                  <a:pt x="3316202" y="272291"/>
                  <a:pt x="3272779" y="302629"/>
                </a:cubicBezTo>
                <a:cubicBezTo>
                  <a:pt x="3110495" y="416342"/>
                  <a:pt x="2902997" y="458742"/>
                  <a:pt x="2701544" y="485353"/>
                </a:cubicBezTo>
                <a:cubicBezTo>
                  <a:pt x="2529413" y="508594"/>
                  <a:pt x="2333555" y="510011"/>
                  <a:pt x="2209101" y="366671"/>
                </a:cubicBezTo>
                <a:cubicBezTo>
                  <a:pt x="2194776" y="350171"/>
                  <a:pt x="2154934" y="344673"/>
                  <a:pt x="2129415" y="337931"/>
                </a:cubicBezTo>
                <a:cubicBezTo>
                  <a:pt x="2103898" y="331190"/>
                  <a:pt x="2076815" y="326044"/>
                  <a:pt x="2067412" y="304402"/>
                </a:cubicBezTo>
                <a:cubicBezTo>
                  <a:pt x="2002501" y="150947"/>
                  <a:pt x="1816938" y="155916"/>
                  <a:pt x="1666744" y="126999"/>
                </a:cubicBezTo>
                <a:cubicBezTo>
                  <a:pt x="1578551" y="110147"/>
                  <a:pt x="1482302" y="112984"/>
                  <a:pt x="1393886" y="87438"/>
                </a:cubicBezTo>
                <a:cubicBezTo>
                  <a:pt x="1338374" y="71649"/>
                  <a:pt x="1281295" y="65440"/>
                  <a:pt x="1234739" y="97726"/>
                </a:cubicBezTo>
                <a:cubicBezTo>
                  <a:pt x="1161544" y="148464"/>
                  <a:pt x="1074469" y="160528"/>
                  <a:pt x="984934" y="157689"/>
                </a:cubicBezTo>
                <a:cubicBezTo>
                  <a:pt x="901890" y="154851"/>
                  <a:pt x="841455" y="176139"/>
                  <a:pt x="799597" y="234681"/>
                </a:cubicBezTo>
                <a:cubicBezTo>
                  <a:pt x="773183" y="271406"/>
                  <a:pt x="733341" y="308837"/>
                  <a:pt x="675366" y="295354"/>
                </a:cubicBezTo>
                <a:cubicBezTo>
                  <a:pt x="574194" y="271760"/>
                  <a:pt x="493836" y="307064"/>
                  <a:pt x="409448" y="337577"/>
                </a:cubicBezTo>
                <a:cubicBezTo>
                  <a:pt x="297306" y="378202"/>
                  <a:pt x="181582" y="417230"/>
                  <a:pt x="59142" y="421842"/>
                </a:cubicBezTo>
                <a:lnTo>
                  <a:pt x="0" y="430821"/>
                </a:lnTo>
                <a:lnTo>
                  <a:pt x="0" y="1142783"/>
                </a:lnTo>
                <a:lnTo>
                  <a:pt x="12191999" y="1142783"/>
                </a:lnTo>
                <a:lnTo>
                  <a:pt x="12191999" y="146858"/>
                </a:lnTo>
                <a:lnTo>
                  <a:pt x="12183459" y="145371"/>
                </a:lnTo>
                <a:cubicBezTo>
                  <a:pt x="12124041" y="140448"/>
                  <a:pt x="12066291" y="165762"/>
                  <a:pt x="12008037" y="174010"/>
                </a:cubicBezTo>
                <a:cubicBezTo>
                  <a:pt x="11873511" y="193347"/>
                  <a:pt x="11751295" y="247810"/>
                  <a:pt x="11608934" y="249229"/>
                </a:cubicBezTo>
                <a:cubicBezTo>
                  <a:pt x="11374352" y="251891"/>
                  <a:pt x="11150291" y="230602"/>
                  <a:pt x="10945703" y="129661"/>
                </a:cubicBezTo>
                <a:cubicBezTo>
                  <a:pt x="10894245" y="102872"/>
                  <a:pt x="10828638" y="99678"/>
                  <a:pt x="10773572" y="121676"/>
                </a:cubicBezTo>
                <a:cubicBezTo>
                  <a:pt x="10677098" y="160351"/>
                  <a:pt x="10583312" y="134451"/>
                  <a:pt x="10490419" y="115289"/>
                </a:cubicBezTo>
                <a:cubicBezTo>
                  <a:pt x="10443637" y="105888"/>
                  <a:pt x="10407374" y="73422"/>
                  <a:pt x="10356116" y="73422"/>
                </a:cubicBezTo>
                <a:cubicBezTo>
                  <a:pt x="10179509" y="75374"/>
                  <a:pt x="10002899" y="91518"/>
                  <a:pt x="9828083" y="104113"/>
                </a:cubicBezTo>
                <a:cubicBezTo>
                  <a:pt x="9696915" y="114049"/>
                  <a:pt x="9588129" y="96309"/>
                  <a:pt x="9495461" y="43088"/>
                </a:cubicBezTo>
                <a:cubicBezTo>
                  <a:pt x="9443418" y="13727"/>
                  <a:pt x="9396244" y="-66"/>
                  <a:pt x="935010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57150"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5"/>
          <p:cNvSpPr/>
          <p:nvPr/>
        </p:nvSpPr>
        <p:spPr>
          <a:xfrm flipH="1">
            <a:off x="1" y="5749078"/>
            <a:ext cx="12191999" cy="1108922"/>
          </a:xfrm>
          <a:custGeom>
            <a:avLst/>
            <a:gdLst/>
            <a:ahLst/>
            <a:cxnLst/>
            <a:rect l="l" t="t" r="r" b="b"/>
            <a:pathLst>
              <a:path w="12191999" h="1108922" extrusionOk="0">
                <a:moveTo>
                  <a:pt x="9344341" y="0"/>
                </a:moveTo>
                <a:cubicBezTo>
                  <a:pt x="9298202" y="66"/>
                  <a:pt x="9253099" y="13993"/>
                  <a:pt x="9205198" y="40071"/>
                </a:cubicBezTo>
                <a:cubicBezTo>
                  <a:pt x="9099547" y="97549"/>
                  <a:pt x="8979793" y="131434"/>
                  <a:pt x="8860935" y="165318"/>
                </a:cubicBezTo>
                <a:cubicBezTo>
                  <a:pt x="8785056" y="186783"/>
                  <a:pt x="8693505" y="196541"/>
                  <a:pt x="8639784" y="145449"/>
                </a:cubicBezTo>
                <a:cubicBezTo>
                  <a:pt x="8567709" y="76795"/>
                  <a:pt x="8494291" y="86728"/>
                  <a:pt x="8412365" y="113693"/>
                </a:cubicBezTo>
                <a:cubicBezTo>
                  <a:pt x="8330441" y="140659"/>
                  <a:pt x="8242920" y="160351"/>
                  <a:pt x="8166143" y="195831"/>
                </a:cubicBezTo>
                <a:cubicBezTo>
                  <a:pt x="8041690" y="252777"/>
                  <a:pt x="7911195" y="258456"/>
                  <a:pt x="7776892" y="240716"/>
                </a:cubicBezTo>
                <a:cubicBezTo>
                  <a:pt x="7685028" y="228827"/>
                  <a:pt x="7591352" y="228295"/>
                  <a:pt x="7499333" y="239649"/>
                </a:cubicBezTo>
                <a:cubicBezTo>
                  <a:pt x="7408231" y="250293"/>
                  <a:pt x="7312652" y="264131"/>
                  <a:pt x="7226475" y="224037"/>
                </a:cubicBezTo>
                <a:cubicBezTo>
                  <a:pt x="7158987" y="189445"/>
                  <a:pt x="7072944" y="187139"/>
                  <a:pt x="7002638" y="218006"/>
                </a:cubicBezTo>
                <a:cubicBezTo>
                  <a:pt x="6954446" y="233797"/>
                  <a:pt x="6903635" y="244085"/>
                  <a:pt x="6851770" y="248520"/>
                </a:cubicBezTo>
                <a:cubicBezTo>
                  <a:pt x="6534370" y="292337"/>
                  <a:pt x="6217192" y="260939"/>
                  <a:pt x="5900685" y="243199"/>
                </a:cubicBezTo>
                <a:cubicBezTo>
                  <a:pt x="5824580" y="239116"/>
                  <a:pt x="5748699" y="232376"/>
                  <a:pt x="5681548" y="254729"/>
                </a:cubicBezTo>
                <a:cubicBezTo>
                  <a:pt x="5555303" y="297306"/>
                  <a:pt x="5442043" y="274245"/>
                  <a:pt x="5325870" y="235393"/>
                </a:cubicBezTo>
                <a:cubicBezTo>
                  <a:pt x="5271254" y="216941"/>
                  <a:pt x="5212610" y="204168"/>
                  <a:pt x="5157321" y="188912"/>
                </a:cubicBezTo>
                <a:cubicBezTo>
                  <a:pt x="5102033" y="173657"/>
                  <a:pt x="5058833" y="184301"/>
                  <a:pt x="5012498" y="211976"/>
                </a:cubicBezTo>
                <a:cubicBezTo>
                  <a:pt x="4892521" y="283291"/>
                  <a:pt x="4776349" y="283114"/>
                  <a:pt x="4657493" y="209137"/>
                </a:cubicBezTo>
                <a:cubicBezTo>
                  <a:pt x="4605584" y="172945"/>
                  <a:pt x="4532052" y="163720"/>
                  <a:pt x="4468574" y="185366"/>
                </a:cubicBezTo>
                <a:cubicBezTo>
                  <a:pt x="4306290" y="241245"/>
                  <a:pt x="4161692" y="194235"/>
                  <a:pt x="4024927" y="139239"/>
                </a:cubicBezTo>
                <a:cubicBezTo>
                  <a:pt x="3863541" y="74311"/>
                  <a:pt x="3749382" y="73778"/>
                  <a:pt x="3602545" y="158755"/>
                </a:cubicBezTo>
                <a:cubicBezTo>
                  <a:pt x="3543452" y="192814"/>
                  <a:pt x="3492640" y="242843"/>
                  <a:pt x="3411389" y="244618"/>
                </a:cubicBezTo>
                <a:cubicBezTo>
                  <a:pt x="3349833" y="246035"/>
                  <a:pt x="3310438" y="272291"/>
                  <a:pt x="3267014" y="302629"/>
                </a:cubicBezTo>
                <a:cubicBezTo>
                  <a:pt x="3104730" y="416342"/>
                  <a:pt x="2897232" y="458742"/>
                  <a:pt x="2695778" y="485353"/>
                </a:cubicBezTo>
                <a:cubicBezTo>
                  <a:pt x="2523648" y="508594"/>
                  <a:pt x="2327790" y="510011"/>
                  <a:pt x="2203336" y="366671"/>
                </a:cubicBezTo>
                <a:cubicBezTo>
                  <a:pt x="2189010" y="350171"/>
                  <a:pt x="2149168" y="344673"/>
                  <a:pt x="2123650" y="337931"/>
                </a:cubicBezTo>
                <a:cubicBezTo>
                  <a:pt x="2098134" y="331190"/>
                  <a:pt x="2071050" y="326044"/>
                  <a:pt x="2061648" y="304402"/>
                </a:cubicBezTo>
                <a:cubicBezTo>
                  <a:pt x="1996736" y="150947"/>
                  <a:pt x="1811173" y="155916"/>
                  <a:pt x="1660980" y="126999"/>
                </a:cubicBezTo>
                <a:cubicBezTo>
                  <a:pt x="1572786" y="110147"/>
                  <a:pt x="1476537" y="112984"/>
                  <a:pt x="1388121" y="87438"/>
                </a:cubicBezTo>
                <a:cubicBezTo>
                  <a:pt x="1332609" y="71649"/>
                  <a:pt x="1275530" y="65440"/>
                  <a:pt x="1228974" y="97726"/>
                </a:cubicBezTo>
                <a:cubicBezTo>
                  <a:pt x="1155779" y="148464"/>
                  <a:pt x="1068704" y="160528"/>
                  <a:pt x="979169" y="157689"/>
                </a:cubicBezTo>
                <a:cubicBezTo>
                  <a:pt x="896125" y="154851"/>
                  <a:pt x="835690" y="176139"/>
                  <a:pt x="793832" y="234681"/>
                </a:cubicBezTo>
                <a:cubicBezTo>
                  <a:pt x="767418" y="271406"/>
                  <a:pt x="727576" y="308837"/>
                  <a:pt x="669602" y="295354"/>
                </a:cubicBezTo>
                <a:cubicBezTo>
                  <a:pt x="568429" y="271760"/>
                  <a:pt x="488071" y="307064"/>
                  <a:pt x="403683" y="337577"/>
                </a:cubicBezTo>
                <a:cubicBezTo>
                  <a:pt x="291541" y="378202"/>
                  <a:pt x="175817" y="417230"/>
                  <a:pt x="53377" y="421842"/>
                </a:cubicBezTo>
                <a:lnTo>
                  <a:pt x="0" y="429946"/>
                </a:lnTo>
                <a:lnTo>
                  <a:pt x="0" y="1108922"/>
                </a:lnTo>
                <a:lnTo>
                  <a:pt x="12191999" y="1108922"/>
                </a:lnTo>
                <a:lnTo>
                  <a:pt x="12191999" y="147862"/>
                </a:lnTo>
                <a:lnTo>
                  <a:pt x="12177694" y="145371"/>
                </a:lnTo>
                <a:cubicBezTo>
                  <a:pt x="12118276" y="140448"/>
                  <a:pt x="12060526" y="165762"/>
                  <a:pt x="12002272" y="174010"/>
                </a:cubicBezTo>
                <a:cubicBezTo>
                  <a:pt x="11867746" y="193347"/>
                  <a:pt x="11745530" y="247810"/>
                  <a:pt x="11603169" y="249229"/>
                </a:cubicBezTo>
                <a:cubicBezTo>
                  <a:pt x="11368587" y="251891"/>
                  <a:pt x="11144526" y="230602"/>
                  <a:pt x="10939938" y="129661"/>
                </a:cubicBezTo>
                <a:cubicBezTo>
                  <a:pt x="10888480" y="102872"/>
                  <a:pt x="10822873" y="99678"/>
                  <a:pt x="10767807" y="121676"/>
                </a:cubicBezTo>
                <a:cubicBezTo>
                  <a:pt x="10671333" y="160351"/>
                  <a:pt x="10577547" y="134451"/>
                  <a:pt x="10484654" y="115289"/>
                </a:cubicBezTo>
                <a:cubicBezTo>
                  <a:pt x="10437872" y="105888"/>
                  <a:pt x="10401609" y="73422"/>
                  <a:pt x="10350351" y="73422"/>
                </a:cubicBezTo>
                <a:cubicBezTo>
                  <a:pt x="10173744" y="75374"/>
                  <a:pt x="9997134" y="91518"/>
                  <a:pt x="9822318" y="104113"/>
                </a:cubicBezTo>
                <a:cubicBezTo>
                  <a:pt x="9691150" y="114049"/>
                  <a:pt x="9582364" y="96309"/>
                  <a:pt x="9489696" y="43088"/>
                </a:cubicBezTo>
                <a:cubicBezTo>
                  <a:pt x="9437653" y="13727"/>
                  <a:pt x="9390479" y="-66"/>
                  <a:pt x="934434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5"/>
          <p:cNvSpPr/>
          <p:nvPr/>
        </p:nvSpPr>
        <p:spPr>
          <a:xfrm rot="-5400000" flipH="1">
            <a:off x="5609224" y="275224"/>
            <a:ext cx="1108922" cy="12056631"/>
          </a:xfrm>
          <a:custGeom>
            <a:avLst/>
            <a:gdLst/>
            <a:ahLst/>
            <a:cxnLst/>
            <a:rect l="l" t="t" r="r" b="b"/>
            <a:pathLst>
              <a:path w="1108922" h="12056631" extrusionOk="0">
                <a:moveTo>
                  <a:pt x="508564" y="1763162"/>
                </a:moveTo>
                <a:lnTo>
                  <a:pt x="906371" y="1763162"/>
                </a:lnTo>
                <a:lnTo>
                  <a:pt x="906371" y="2195928"/>
                </a:lnTo>
                <a:lnTo>
                  <a:pt x="508564" y="2195928"/>
                </a:lnTo>
                <a:close/>
                <a:moveTo>
                  <a:pt x="508564" y="1312398"/>
                </a:moveTo>
                <a:lnTo>
                  <a:pt x="906371" y="1312398"/>
                </a:lnTo>
                <a:lnTo>
                  <a:pt x="906371" y="1745161"/>
                </a:lnTo>
                <a:lnTo>
                  <a:pt x="508564" y="1745161"/>
                </a:lnTo>
                <a:close/>
                <a:moveTo>
                  <a:pt x="508564" y="861632"/>
                </a:moveTo>
                <a:lnTo>
                  <a:pt x="906371" y="861632"/>
                </a:lnTo>
                <a:lnTo>
                  <a:pt x="906371" y="1294397"/>
                </a:lnTo>
                <a:lnTo>
                  <a:pt x="508564" y="1294397"/>
                </a:lnTo>
                <a:close/>
                <a:moveTo>
                  <a:pt x="508564" y="410868"/>
                </a:moveTo>
                <a:lnTo>
                  <a:pt x="906371" y="410868"/>
                </a:lnTo>
                <a:lnTo>
                  <a:pt x="906371" y="843632"/>
                </a:lnTo>
                <a:lnTo>
                  <a:pt x="508564" y="843632"/>
                </a:lnTo>
                <a:close/>
                <a:moveTo>
                  <a:pt x="508563" y="11229223"/>
                </a:moveTo>
                <a:lnTo>
                  <a:pt x="906371" y="11229223"/>
                </a:lnTo>
                <a:lnTo>
                  <a:pt x="906371" y="11661995"/>
                </a:lnTo>
                <a:lnTo>
                  <a:pt x="508563" y="11661995"/>
                </a:lnTo>
                <a:close/>
                <a:moveTo>
                  <a:pt x="508563" y="10778457"/>
                </a:moveTo>
                <a:lnTo>
                  <a:pt x="906371" y="10778457"/>
                </a:lnTo>
                <a:lnTo>
                  <a:pt x="906371" y="11211223"/>
                </a:lnTo>
                <a:lnTo>
                  <a:pt x="508563" y="11211223"/>
                </a:lnTo>
                <a:close/>
                <a:moveTo>
                  <a:pt x="508563" y="10327693"/>
                </a:moveTo>
                <a:lnTo>
                  <a:pt x="906371" y="10327693"/>
                </a:lnTo>
                <a:lnTo>
                  <a:pt x="906371" y="10760457"/>
                </a:lnTo>
                <a:lnTo>
                  <a:pt x="508563" y="10760457"/>
                </a:lnTo>
                <a:close/>
                <a:moveTo>
                  <a:pt x="508563" y="9876927"/>
                </a:moveTo>
                <a:lnTo>
                  <a:pt x="906371" y="9876927"/>
                </a:lnTo>
                <a:lnTo>
                  <a:pt x="906371" y="10309693"/>
                </a:lnTo>
                <a:lnTo>
                  <a:pt x="508563" y="10309693"/>
                </a:lnTo>
                <a:close/>
                <a:moveTo>
                  <a:pt x="508563" y="9426163"/>
                </a:moveTo>
                <a:lnTo>
                  <a:pt x="906371" y="9426163"/>
                </a:lnTo>
                <a:lnTo>
                  <a:pt x="906371" y="9858927"/>
                </a:lnTo>
                <a:lnTo>
                  <a:pt x="508563" y="9858927"/>
                </a:lnTo>
                <a:close/>
                <a:moveTo>
                  <a:pt x="508563" y="8975397"/>
                </a:moveTo>
                <a:lnTo>
                  <a:pt x="906371" y="8975397"/>
                </a:lnTo>
                <a:lnTo>
                  <a:pt x="906371" y="9408163"/>
                </a:lnTo>
                <a:lnTo>
                  <a:pt x="508563" y="9408163"/>
                </a:lnTo>
                <a:close/>
                <a:moveTo>
                  <a:pt x="508563" y="8524633"/>
                </a:moveTo>
                <a:lnTo>
                  <a:pt x="906371" y="8524633"/>
                </a:lnTo>
                <a:lnTo>
                  <a:pt x="906371" y="8957397"/>
                </a:lnTo>
                <a:lnTo>
                  <a:pt x="508563" y="8957397"/>
                </a:lnTo>
                <a:close/>
                <a:moveTo>
                  <a:pt x="508563" y="8073867"/>
                </a:moveTo>
                <a:lnTo>
                  <a:pt x="906371" y="8073867"/>
                </a:lnTo>
                <a:lnTo>
                  <a:pt x="906371" y="8506633"/>
                </a:lnTo>
                <a:lnTo>
                  <a:pt x="508563" y="8506633"/>
                </a:lnTo>
                <a:close/>
                <a:moveTo>
                  <a:pt x="508563" y="7623102"/>
                </a:moveTo>
                <a:lnTo>
                  <a:pt x="906371" y="7623102"/>
                </a:lnTo>
                <a:lnTo>
                  <a:pt x="906371" y="8055867"/>
                </a:lnTo>
                <a:lnTo>
                  <a:pt x="508563" y="8055867"/>
                </a:lnTo>
                <a:close/>
                <a:moveTo>
                  <a:pt x="508563" y="7172337"/>
                </a:moveTo>
                <a:lnTo>
                  <a:pt x="906371" y="7172337"/>
                </a:lnTo>
                <a:lnTo>
                  <a:pt x="906371" y="7605102"/>
                </a:lnTo>
                <a:lnTo>
                  <a:pt x="508563" y="7605102"/>
                </a:lnTo>
                <a:close/>
                <a:moveTo>
                  <a:pt x="508563" y="6721572"/>
                </a:moveTo>
                <a:lnTo>
                  <a:pt x="906371" y="6721572"/>
                </a:lnTo>
                <a:lnTo>
                  <a:pt x="906371" y="7154337"/>
                </a:lnTo>
                <a:lnTo>
                  <a:pt x="508563" y="7154337"/>
                </a:lnTo>
                <a:close/>
                <a:moveTo>
                  <a:pt x="508563" y="6270807"/>
                </a:moveTo>
                <a:lnTo>
                  <a:pt x="906371" y="6270807"/>
                </a:lnTo>
                <a:lnTo>
                  <a:pt x="906371" y="6703572"/>
                </a:lnTo>
                <a:lnTo>
                  <a:pt x="508563" y="6703572"/>
                </a:lnTo>
                <a:close/>
                <a:moveTo>
                  <a:pt x="508563" y="5820043"/>
                </a:moveTo>
                <a:lnTo>
                  <a:pt x="906371" y="5820043"/>
                </a:lnTo>
                <a:lnTo>
                  <a:pt x="906371" y="6252807"/>
                </a:lnTo>
                <a:lnTo>
                  <a:pt x="508563" y="6252807"/>
                </a:lnTo>
                <a:close/>
                <a:moveTo>
                  <a:pt x="508563" y="5369278"/>
                </a:moveTo>
                <a:lnTo>
                  <a:pt x="906371" y="5369278"/>
                </a:lnTo>
                <a:lnTo>
                  <a:pt x="906371" y="5802043"/>
                </a:lnTo>
                <a:lnTo>
                  <a:pt x="508563" y="5802043"/>
                </a:lnTo>
                <a:close/>
                <a:moveTo>
                  <a:pt x="508563" y="4918514"/>
                </a:moveTo>
                <a:lnTo>
                  <a:pt x="906371" y="4918514"/>
                </a:lnTo>
                <a:lnTo>
                  <a:pt x="906371" y="5351279"/>
                </a:lnTo>
                <a:lnTo>
                  <a:pt x="508563" y="5351279"/>
                </a:lnTo>
                <a:close/>
                <a:moveTo>
                  <a:pt x="508563" y="4467749"/>
                </a:moveTo>
                <a:lnTo>
                  <a:pt x="906371" y="4467749"/>
                </a:lnTo>
                <a:lnTo>
                  <a:pt x="906371" y="4900515"/>
                </a:lnTo>
                <a:lnTo>
                  <a:pt x="508563" y="4900515"/>
                </a:lnTo>
                <a:close/>
                <a:moveTo>
                  <a:pt x="508563" y="4016986"/>
                </a:moveTo>
                <a:lnTo>
                  <a:pt x="906371" y="4016986"/>
                </a:lnTo>
                <a:lnTo>
                  <a:pt x="906371" y="4449748"/>
                </a:lnTo>
                <a:lnTo>
                  <a:pt x="508563" y="4449748"/>
                </a:lnTo>
                <a:close/>
                <a:moveTo>
                  <a:pt x="508563" y="3566224"/>
                </a:moveTo>
                <a:lnTo>
                  <a:pt x="906371" y="3566224"/>
                </a:lnTo>
                <a:lnTo>
                  <a:pt x="906371" y="3998986"/>
                </a:lnTo>
                <a:lnTo>
                  <a:pt x="508563" y="3998986"/>
                </a:lnTo>
                <a:close/>
                <a:moveTo>
                  <a:pt x="508563" y="3115457"/>
                </a:moveTo>
                <a:lnTo>
                  <a:pt x="906371" y="3115457"/>
                </a:lnTo>
                <a:lnTo>
                  <a:pt x="906371" y="3548223"/>
                </a:lnTo>
                <a:lnTo>
                  <a:pt x="508563" y="3548223"/>
                </a:lnTo>
                <a:close/>
                <a:moveTo>
                  <a:pt x="508563" y="2664692"/>
                </a:moveTo>
                <a:lnTo>
                  <a:pt x="906371" y="2664692"/>
                </a:lnTo>
                <a:lnTo>
                  <a:pt x="906371" y="3097456"/>
                </a:lnTo>
                <a:lnTo>
                  <a:pt x="508563" y="3097456"/>
                </a:lnTo>
                <a:close/>
                <a:moveTo>
                  <a:pt x="508563" y="2646692"/>
                </a:moveTo>
                <a:lnTo>
                  <a:pt x="508564" y="2213928"/>
                </a:lnTo>
                <a:lnTo>
                  <a:pt x="906371" y="2213928"/>
                </a:lnTo>
                <a:lnTo>
                  <a:pt x="906371" y="2646692"/>
                </a:lnTo>
                <a:close/>
                <a:moveTo>
                  <a:pt x="0" y="2664047"/>
                </a:moveTo>
                <a:lnTo>
                  <a:pt x="97" y="2664692"/>
                </a:lnTo>
                <a:lnTo>
                  <a:pt x="74756" y="2664692"/>
                </a:lnTo>
                <a:lnTo>
                  <a:pt x="74756" y="2875639"/>
                </a:lnTo>
                <a:lnTo>
                  <a:pt x="79160" y="2884842"/>
                </a:lnTo>
                <a:lnTo>
                  <a:pt x="92756" y="2920698"/>
                </a:lnTo>
                <a:lnTo>
                  <a:pt x="92756" y="2664692"/>
                </a:lnTo>
                <a:lnTo>
                  <a:pt x="490563" y="2664692"/>
                </a:lnTo>
                <a:lnTo>
                  <a:pt x="490563" y="3097456"/>
                </a:lnTo>
                <a:lnTo>
                  <a:pt x="150201" y="3097456"/>
                </a:lnTo>
                <a:lnTo>
                  <a:pt x="155670" y="3115457"/>
                </a:lnTo>
                <a:lnTo>
                  <a:pt x="490563" y="3115457"/>
                </a:lnTo>
                <a:lnTo>
                  <a:pt x="490563" y="3548223"/>
                </a:lnTo>
                <a:lnTo>
                  <a:pt x="100925" y="3548223"/>
                </a:lnTo>
                <a:lnTo>
                  <a:pt x="105751" y="3566224"/>
                </a:lnTo>
                <a:lnTo>
                  <a:pt x="490563" y="3566224"/>
                </a:lnTo>
                <a:lnTo>
                  <a:pt x="490563" y="3998986"/>
                </a:lnTo>
                <a:lnTo>
                  <a:pt x="240391" y="3998986"/>
                </a:lnTo>
                <a:lnTo>
                  <a:pt x="243549" y="4016986"/>
                </a:lnTo>
                <a:lnTo>
                  <a:pt x="490563" y="4016986"/>
                </a:lnTo>
                <a:lnTo>
                  <a:pt x="490563" y="4449748"/>
                </a:lnTo>
                <a:lnTo>
                  <a:pt x="236258" y="4449748"/>
                </a:lnTo>
                <a:lnTo>
                  <a:pt x="237320" y="4467749"/>
                </a:lnTo>
                <a:lnTo>
                  <a:pt x="490563" y="4467749"/>
                </a:lnTo>
                <a:lnTo>
                  <a:pt x="490563" y="4900515"/>
                </a:lnTo>
                <a:lnTo>
                  <a:pt x="197175" y="4900515"/>
                </a:lnTo>
                <a:lnTo>
                  <a:pt x="198603" y="4918514"/>
                </a:lnTo>
                <a:lnTo>
                  <a:pt x="490563" y="4918514"/>
                </a:lnTo>
                <a:lnTo>
                  <a:pt x="490563" y="5351279"/>
                </a:lnTo>
                <a:lnTo>
                  <a:pt x="265115" y="5351279"/>
                </a:lnTo>
                <a:lnTo>
                  <a:pt x="266640" y="5369278"/>
                </a:lnTo>
                <a:lnTo>
                  <a:pt x="490563" y="5369278"/>
                </a:lnTo>
                <a:lnTo>
                  <a:pt x="490563" y="5802043"/>
                </a:lnTo>
                <a:lnTo>
                  <a:pt x="261027" y="5802043"/>
                </a:lnTo>
                <a:lnTo>
                  <a:pt x="260173" y="5820043"/>
                </a:lnTo>
                <a:lnTo>
                  <a:pt x="490563" y="5820043"/>
                </a:lnTo>
                <a:lnTo>
                  <a:pt x="490563" y="6252807"/>
                </a:lnTo>
                <a:lnTo>
                  <a:pt x="241448" y="6252807"/>
                </a:lnTo>
                <a:lnTo>
                  <a:pt x="242732" y="6270807"/>
                </a:lnTo>
                <a:lnTo>
                  <a:pt x="490563" y="6270807"/>
                </a:lnTo>
                <a:lnTo>
                  <a:pt x="490563" y="6703572"/>
                </a:lnTo>
                <a:lnTo>
                  <a:pt x="229390" y="6703572"/>
                </a:lnTo>
                <a:lnTo>
                  <a:pt x="224153" y="6721572"/>
                </a:lnTo>
                <a:lnTo>
                  <a:pt x="490563" y="6721572"/>
                </a:lnTo>
                <a:lnTo>
                  <a:pt x="490563" y="7154337"/>
                </a:lnTo>
                <a:lnTo>
                  <a:pt x="262285" y="7154337"/>
                </a:lnTo>
                <a:lnTo>
                  <a:pt x="264933" y="7172337"/>
                </a:lnTo>
                <a:lnTo>
                  <a:pt x="490563" y="7172337"/>
                </a:lnTo>
                <a:lnTo>
                  <a:pt x="490563" y="7605102"/>
                </a:lnTo>
                <a:lnTo>
                  <a:pt x="202461" y="7605102"/>
                </a:lnTo>
                <a:lnTo>
                  <a:pt x="204857" y="7623102"/>
                </a:lnTo>
                <a:lnTo>
                  <a:pt x="490563" y="7623102"/>
                </a:lnTo>
                <a:lnTo>
                  <a:pt x="490563" y="8055867"/>
                </a:lnTo>
                <a:lnTo>
                  <a:pt x="116152" y="8055867"/>
                </a:lnTo>
                <a:lnTo>
                  <a:pt x="110391" y="8073867"/>
                </a:lnTo>
                <a:lnTo>
                  <a:pt x="490563" y="8073867"/>
                </a:lnTo>
                <a:lnTo>
                  <a:pt x="490563" y="8506633"/>
                </a:lnTo>
                <a:lnTo>
                  <a:pt x="219887" y="8506633"/>
                </a:lnTo>
                <a:lnTo>
                  <a:pt x="227926" y="8524633"/>
                </a:lnTo>
                <a:lnTo>
                  <a:pt x="490563" y="8524633"/>
                </a:lnTo>
                <a:lnTo>
                  <a:pt x="490563" y="8957397"/>
                </a:lnTo>
                <a:lnTo>
                  <a:pt x="406924" y="8957397"/>
                </a:lnTo>
                <a:lnTo>
                  <a:pt x="413444" y="8975397"/>
                </a:lnTo>
                <a:lnTo>
                  <a:pt x="490563" y="8975397"/>
                </a:lnTo>
                <a:lnTo>
                  <a:pt x="490563" y="9370407"/>
                </a:lnTo>
                <a:lnTo>
                  <a:pt x="496995" y="9444775"/>
                </a:lnTo>
                <a:cubicBezTo>
                  <a:pt x="497576" y="9467031"/>
                  <a:pt x="497336" y="9489287"/>
                  <a:pt x="496033" y="9511355"/>
                </a:cubicBezTo>
                <a:lnTo>
                  <a:pt x="490563" y="9560191"/>
                </a:lnTo>
                <a:lnTo>
                  <a:pt x="490563" y="9858927"/>
                </a:lnTo>
                <a:lnTo>
                  <a:pt x="344391" y="9858927"/>
                </a:lnTo>
                <a:lnTo>
                  <a:pt x="340011" y="9876927"/>
                </a:lnTo>
                <a:lnTo>
                  <a:pt x="490563" y="9876927"/>
                </a:lnTo>
                <a:lnTo>
                  <a:pt x="490563" y="10309693"/>
                </a:lnTo>
                <a:lnTo>
                  <a:pt x="132997" y="10309693"/>
                </a:lnTo>
                <a:lnTo>
                  <a:pt x="130171" y="10327693"/>
                </a:lnTo>
                <a:lnTo>
                  <a:pt x="490563" y="10327693"/>
                </a:lnTo>
                <a:lnTo>
                  <a:pt x="490563" y="10760457"/>
                </a:lnTo>
                <a:lnTo>
                  <a:pt x="92756" y="10760457"/>
                </a:lnTo>
                <a:lnTo>
                  <a:pt x="92756" y="10595963"/>
                </a:lnTo>
                <a:lnTo>
                  <a:pt x="87477" y="10620389"/>
                </a:lnTo>
                <a:cubicBezTo>
                  <a:pt x="83528" y="10634267"/>
                  <a:pt x="80178" y="10648243"/>
                  <a:pt x="77879" y="10662129"/>
                </a:cubicBezTo>
                <a:lnTo>
                  <a:pt x="74756" y="10701211"/>
                </a:lnTo>
                <a:lnTo>
                  <a:pt x="74756" y="10704487"/>
                </a:lnTo>
                <a:lnTo>
                  <a:pt x="80314" y="10742837"/>
                </a:lnTo>
                <a:lnTo>
                  <a:pt x="97256" y="10778457"/>
                </a:lnTo>
                <a:lnTo>
                  <a:pt x="490563" y="10778457"/>
                </a:lnTo>
                <a:lnTo>
                  <a:pt x="490563" y="11211223"/>
                </a:lnTo>
                <a:lnTo>
                  <a:pt x="231104" y="11211223"/>
                </a:lnTo>
                <a:lnTo>
                  <a:pt x="234787" y="11214687"/>
                </a:lnTo>
                <a:lnTo>
                  <a:pt x="252228" y="11229223"/>
                </a:lnTo>
                <a:lnTo>
                  <a:pt x="490563" y="11229223"/>
                </a:lnTo>
                <a:lnTo>
                  <a:pt x="490563" y="11661995"/>
                </a:lnTo>
                <a:lnTo>
                  <a:pt x="356301" y="11661995"/>
                </a:lnTo>
                <a:lnTo>
                  <a:pt x="362151" y="11679995"/>
                </a:lnTo>
                <a:lnTo>
                  <a:pt x="490563" y="11679995"/>
                </a:lnTo>
                <a:lnTo>
                  <a:pt x="490563" y="12056631"/>
                </a:lnTo>
                <a:lnTo>
                  <a:pt x="508563" y="12056631"/>
                </a:lnTo>
                <a:lnTo>
                  <a:pt x="508563" y="11679995"/>
                </a:lnTo>
                <a:lnTo>
                  <a:pt x="906371" y="11679995"/>
                </a:lnTo>
                <a:lnTo>
                  <a:pt x="906371" y="12056631"/>
                </a:lnTo>
                <a:lnTo>
                  <a:pt x="924371" y="12056631"/>
                </a:lnTo>
                <a:lnTo>
                  <a:pt x="924371" y="11679995"/>
                </a:lnTo>
                <a:lnTo>
                  <a:pt x="1108921" y="11679995"/>
                </a:lnTo>
                <a:lnTo>
                  <a:pt x="1108921" y="11661995"/>
                </a:lnTo>
                <a:lnTo>
                  <a:pt x="924371" y="11661995"/>
                </a:lnTo>
                <a:lnTo>
                  <a:pt x="924371" y="11229223"/>
                </a:lnTo>
                <a:lnTo>
                  <a:pt x="1108921" y="11229223"/>
                </a:lnTo>
                <a:lnTo>
                  <a:pt x="1108921" y="11211223"/>
                </a:lnTo>
                <a:lnTo>
                  <a:pt x="924371" y="11211223"/>
                </a:lnTo>
                <a:lnTo>
                  <a:pt x="924371" y="10778457"/>
                </a:lnTo>
                <a:lnTo>
                  <a:pt x="1108921" y="10778457"/>
                </a:lnTo>
                <a:lnTo>
                  <a:pt x="1108921" y="10760457"/>
                </a:lnTo>
                <a:lnTo>
                  <a:pt x="924371" y="10760457"/>
                </a:lnTo>
                <a:lnTo>
                  <a:pt x="924371" y="10327693"/>
                </a:lnTo>
                <a:lnTo>
                  <a:pt x="1108921" y="10327693"/>
                </a:lnTo>
                <a:lnTo>
                  <a:pt x="1108921" y="10309693"/>
                </a:lnTo>
                <a:lnTo>
                  <a:pt x="924371" y="10309693"/>
                </a:lnTo>
                <a:lnTo>
                  <a:pt x="924371" y="9876927"/>
                </a:lnTo>
                <a:lnTo>
                  <a:pt x="1108921" y="9876927"/>
                </a:lnTo>
                <a:lnTo>
                  <a:pt x="1108921" y="9858927"/>
                </a:lnTo>
                <a:lnTo>
                  <a:pt x="924371" y="9858927"/>
                </a:lnTo>
                <a:lnTo>
                  <a:pt x="924371" y="9426163"/>
                </a:lnTo>
                <a:lnTo>
                  <a:pt x="1108921" y="9426163"/>
                </a:lnTo>
                <a:lnTo>
                  <a:pt x="1108921" y="9408163"/>
                </a:lnTo>
                <a:lnTo>
                  <a:pt x="924371" y="9408163"/>
                </a:lnTo>
                <a:lnTo>
                  <a:pt x="924371" y="8975397"/>
                </a:lnTo>
                <a:lnTo>
                  <a:pt x="1108921" y="8975397"/>
                </a:lnTo>
                <a:lnTo>
                  <a:pt x="1108921" y="8957397"/>
                </a:lnTo>
                <a:lnTo>
                  <a:pt x="924371" y="8957397"/>
                </a:lnTo>
                <a:lnTo>
                  <a:pt x="924371" y="8524633"/>
                </a:lnTo>
                <a:lnTo>
                  <a:pt x="1108921" y="8524633"/>
                </a:lnTo>
                <a:lnTo>
                  <a:pt x="1108921" y="8506633"/>
                </a:lnTo>
                <a:lnTo>
                  <a:pt x="924371" y="8506633"/>
                </a:lnTo>
                <a:lnTo>
                  <a:pt x="924371" y="8073867"/>
                </a:lnTo>
                <a:lnTo>
                  <a:pt x="1108921" y="8073867"/>
                </a:lnTo>
                <a:lnTo>
                  <a:pt x="1108921" y="8055867"/>
                </a:lnTo>
                <a:lnTo>
                  <a:pt x="924371" y="8055867"/>
                </a:lnTo>
                <a:lnTo>
                  <a:pt x="924371" y="7623102"/>
                </a:lnTo>
                <a:lnTo>
                  <a:pt x="1108921" y="7623102"/>
                </a:lnTo>
                <a:lnTo>
                  <a:pt x="1108921" y="7605102"/>
                </a:lnTo>
                <a:lnTo>
                  <a:pt x="924371" y="7605102"/>
                </a:lnTo>
                <a:lnTo>
                  <a:pt x="924371" y="7172337"/>
                </a:lnTo>
                <a:lnTo>
                  <a:pt x="1108922" y="7172337"/>
                </a:lnTo>
                <a:lnTo>
                  <a:pt x="1108922" y="7154337"/>
                </a:lnTo>
                <a:lnTo>
                  <a:pt x="924371" y="7154337"/>
                </a:lnTo>
                <a:lnTo>
                  <a:pt x="924371" y="6721572"/>
                </a:lnTo>
                <a:lnTo>
                  <a:pt x="1108922" y="6721572"/>
                </a:lnTo>
                <a:lnTo>
                  <a:pt x="1108922" y="6703572"/>
                </a:lnTo>
                <a:lnTo>
                  <a:pt x="924371" y="6703572"/>
                </a:lnTo>
                <a:lnTo>
                  <a:pt x="924371" y="6270807"/>
                </a:lnTo>
                <a:lnTo>
                  <a:pt x="1108922" y="6270807"/>
                </a:lnTo>
                <a:lnTo>
                  <a:pt x="1108922" y="6252807"/>
                </a:lnTo>
                <a:lnTo>
                  <a:pt x="924371" y="6252807"/>
                </a:lnTo>
                <a:lnTo>
                  <a:pt x="924371" y="5820043"/>
                </a:lnTo>
                <a:lnTo>
                  <a:pt x="1108922" y="5820043"/>
                </a:lnTo>
                <a:lnTo>
                  <a:pt x="1108922" y="5802043"/>
                </a:lnTo>
                <a:lnTo>
                  <a:pt x="924371" y="5802043"/>
                </a:lnTo>
                <a:lnTo>
                  <a:pt x="924371" y="5369278"/>
                </a:lnTo>
                <a:lnTo>
                  <a:pt x="1108922" y="5369278"/>
                </a:lnTo>
                <a:lnTo>
                  <a:pt x="1108922" y="5351279"/>
                </a:lnTo>
                <a:lnTo>
                  <a:pt x="924371" y="5351279"/>
                </a:lnTo>
                <a:lnTo>
                  <a:pt x="924371" y="4918514"/>
                </a:lnTo>
                <a:lnTo>
                  <a:pt x="1108922" y="4918514"/>
                </a:lnTo>
                <a:lnTo>
                  <a:pt x="1108922" y="4900515"/>
                </a:lnTo>
                <a:lnTo>
                  <a:pt x="924371" y="4900515"/>
                </a:lnTo>
                <a:lnTo>
                  <a:pt x="924371" y="4467749"/>
                </a:lnTo>
                <a:lnTo>
                  <a:pt x="1108922" y="4467749"/>
                </a:lnTo>
                <a:lnTo>
                  <a:pt x="1108922" y="4449748"/>
                </a:lnTo>
                <a:lnTo>
                  <a:pt x="924371" y="4449748"/>
                </a:lnTo>
                <a:lnTo>
                  <a:pt x="924371" y="4016986"/>
                </a:lnTo>
                <a:lnTo>
                  <a:pt x="1108922" y="4016987"/>
                </a:lnTo>
                <a:lnTo>
                  <a:pt x="1108922" y="3998987"/>
                </a:lnTo>
                <a:lnTo>
                  <a:pt x="924371" y="3998986"/>
                </a:lnTo>
                <a:lnTo>
                  <a:pt x="924371" y="3566224"/>
                </a:lnTo>
                <a:lnTo>
                  <a:pt x="1108922" y="3566224"/>
                </a:lnTo>
                <a:lnTo>
                  <a:pt x="1108922" y="3548223"/>
                </a:lnTo>
                <a:lnTo>
                  <a:pt x="924371" y="3548223"/>
                </a:lnTo>
                <a:lnTo>
                  <a:pt x="924371" y="3115457"/>
                </a:lnTo>
                <a:lnTo>
                  <a:pt x="1108922" y="3115457"/>
                </a:lnTo>
                <a:lnTo>
                  <a:pt x="1108922" y="3097456"/>
                </a:lnTo>
                <a:lnTo>
                  <a:pt x="924371" y="3097456"/>
                </a:lnTo>
                <a:lnTo>
                  <a:pt x="924371" y="2664692"/>
                </a:lnTo>
                <a:lnTo>
                  <a:pt x="1108922" y="2664693"/>
                </a:lnTo>
                <a:lnTo>
                  <a:pt x="1108922" y="2646693"/>
                </a:lnTo>
                <a:lnTo>
                  <a:pt x="924371" y="2646692"/>
                </a:lnTo>
                <a:lnTo>
                  <a:pt x="924371" y="2213928"/>
                </a:lnTo>
                <a:lnTo>
                  <a:pt x="1108922" y="2213928"/>
                </a:lnTo>
                <a:lnTo>
                  <a:pt x="1108922" y="2195928"/>
                </a:lnTo>
                <a:lnTo>
                  <a:pt x="924371" y="2195928"/>
                </a:lnTo>
                <a:lnTo>
                  <a:pt x="924371" y="1763162"/>
                </a:lnTo>
                <a:lnTo>
                  <a:pt x="1108922" y="1763162"/>
                </a:lnTo>
                <a:lnTo>
                  <a:pt x="1108922" y="1745161"/>
                </a:lnTo>
                <a:lnTo>
                  <a:pt x="924371" y="1745161"/>
                </a:lnTo>
                <a:lnTo>
                  <a:pt x="924371" y="1312398"/>
                </a:lnTo>
                <a:lnTo>
                  <a:pt x="1108922" y="1312398"/>
                </a:lnTo>
                <a:lnTo>
                  <a:pt x="1108922" y="1294397"/>
                </a:lnTo>
                <a:lnTo>
                  <a:pt x="924371" y="1294397"/>
                </a:lnTo>
                <a:lnTo>
                  <a:pt x="924371" y="861632"/>
                </a:lnTo>
                <a:lnTo>
                  <a:pt x="1108922" y="861632"/>
                </a:lnTo>
                <a:lnTo>
                  <a:pt x="1108922" y="843632"/>
                </a:lnTo>
                <a:lnTo>
                  <a:pt x="924371" y="843632"/>
                </a:lnTo>
                <a:lnTo>
                  <a:pt x="924371" y="410868"/>
                </a:lnTo>
                <a:lnTo>
                  <a:pt x="1108922" y="410868"/>
                </a:lnTo>
                <a:lnTo>
                  <a:pt x="1108922" y="392868"/>
                </a:lnTo>
                <a:lnTo>
                  <a:pt x="924371" y="392868"/>
                </a:lnTo>
                <a:lnTo>
                  <a:pt x="924371" y="0"/>
                </a:lnTo>
                <a:lnTo>
                  <a:pt x="906371" y="0"/>
                </a:lnTo>
                <a:lnTo>
                  <a:pt x="906371" y="392868"/>
                </a:lnTo>
                <a:lnTo>
                  <a:pt x="508564" y="392868"/>
                </a:lnTo>
                <a:lnTo>
                  <a:pt x="508564" y="1"/>
                </a:lnTo>
                <a:lnTo>
                  <a:pt x="490564" y="1"/>
                </a:lnTo>
                <a:lnTo>
                  <a:pt x="490564" y="392868"/>
                </a:lnTo>
                <a:lnTo>
                  <a:pt x="248195" y="392868"/>
                </a:lnTo>
                <a:lnTo>
                  <a:pt x="249342" y="405185"/>
                </a:lnTo>
                <a:lnTo>
                  <a:pt x="249232" y="410868"/>
                </a:lnTo>
                <a:lnTo>
                  <a:pt x="490564" y="410868"/>
                </a:lnTo>
                <a:lnTo>
                  <a:pt x="490564" y="843632"/>
                </a:lnTo>
                <a:lnTo>
                  <a:pt x="206753" y="843632"/>
                </a:lnTo>
                <a:lnTo>
                  <a:pt x="202676" y="861632"/>
                </a:lnTo>
                <a:lnTo>
                  <a:pt x="490564" y="861632"/>
                </a:lnTo>
                <a:lnTo>
                  <a:pt x="490564" y="1294397"/>
                </a:lnTo>
                <a:lnTo>
                  <a:pt x="135228" y="1294397"/>
                </a:lnTo>
                <a:lnTo>
                  <a:pt x="139741" y="1312398"/>
                </a:lnTo>
                <a:lnTo>
                  <a:pt x="490564" y="1312398"/>
                </a:lnTo>
                <a:lnTo>
                  <a:pt x="490564" y="1745161"/>
                </a:lnTo>
                <a:lnTo>
                  <a:pt x="92757" y="1745161"/>
                </a:lnTo>
                <a:lnTo>
                  <a:pt x="92757" y="1584873"/>
                </a:lnTo>
                <a:lnTo>
                  <a:pt x="90871" y="1589191"/>
                </a:lnTo>
                <a:cubicBezTo>
                  <a:pt x="86223" y="1599851"/>
                  <a:pt x="81869" y="1610652"/>
                  <a:pt x="78677" y="1621991"/>
                </a:cubicBezTo>
                <a:lnTo>
                  <a:pt x="74757" y="1649040"/>
                </a:lnTo>
                <a:lnTo>
                  <a:pt x="74757" y="1688355"/>
                </a:lnTo>
                <a:lnTo>
                  <a:pt x="84815" y="1922714"/>
                </a:lnTo>
                <a:lnTo>
                  <a:pt x="92757" y="2030838"/>
                </a:lnTo>
                <a:lnTo>
                  <a:pt x="92757" y="1763162"/>
                </a:lnTo>
                <a:lnTo>
                  <a:pt x="490564" y="1763162"/>
                </a:lnTo>
                <a:lnTo>
                  <a:pt x="490564" y="2195928"/>
                </a:lnTo>
                <a:lnTo>
                  <a:pt x="104384" y="2195928"/>
                </a:lnTo>
                <a:lnTo>
                  <a:pt x="104793" y="2213928"/>
                </a:lnTo>
                <a:lnTo>
                  <a:pt x="490564" y="2213928"/>
                </a:lnTo>
                <a:lnTo>
                  <a:pt x="490563" y="2646692"/>
                </a:lnTo>
                <a:lnTo>
                  <a:pt x="92756" y="2646692"/>
                </a:lnTo>
                <a:lnTo>
                  <a:pt x="92757" y="2384216"/>
                </a:lnTo>
                <a:lnTo>
                  <a:pt x="76507" y="2446068"/>
                </a:lnTo>
                <a:lnTo>
                  <a:pt x="74756" y="2449875"/>
                </a:lnTo>
                <a:lnTo>
                  <a:pt x="74756" y="2646692"/>
                </a:lnTo>
                <a:lnTo>
                  <a:pt x="2590" y="264669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5"/>
          <p:cNvSpPr txBox="1">
            <a:spLocks noGrp="1"/>
          </p:cNvSpPr>
          <p:nvPr>
            <p:ph type="title"/>
          </p:nvPr>
        </p:nvSpPr>
        <p:spPr>
          <a:xfrm>
            <a:off x="481867" y="965000"/>
            <a:ext cx="3653700" cy="46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body" idx="1"/>
          </p:nvPr>
        </p:nvSpPr>
        <p:spPr>
          <a:xfrm>
            <a:off x="4386975" y="2965625"/>
            <a:ext cx="7389300" cy="207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 idx="2"/>
          </p:nvPr>
        </p:nvSpPr>
        <p:spPr>
          <a:xfrm>
            <a:off x="4386975" y="2041175"/>
            <a:ext cx="73893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61" name="Google Shape;61;p5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200" b="0" i="0" u="none" strike="noStrike" cap="none">
                <a:solidFill>
                  <a:schemeClr val="lt2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200" b="0" i="0" u="none" strike="noStrike" cap="none">
              <a:solidFill>
                <a:schemeClr val="lt2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Lobster"/>
              <a:buNone/>
              <a:defRPr sz="4000" b="0" i="0" u="none" strike="noStrike" cap="none">
                <a:solidFill>
                  <a:schemeClr val="dk1"/>
                </a:solidFill>
                <a:latin typeface="Lobster"/>
                <a:ea typeface="Lobster"/>
                <a:cs typeface="Lobster"/>
                <a:sym typeface="Lobst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●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○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■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●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○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■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●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Shadows Into Light Two"/>
              <a:buChar char="○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1"/>
              </a:buClr>
              <a:buSzPts val="1900"/>
              <a:buFont typeface="Shadows Into Light Two"/>
              <a:buChar char="■"/>
              <a:defRPr sz="1900" b="1" i="0" u="none" strike="noStrike" cap="none">
                <a:solidFill>
                  <a:schemeClr val="dk1"/>
                </a:solidFill>
                <a:latin typeface="Shadows Into Light Two"/>
                <a:ea typeface="Shadows Into Light Two"/>
                <a:cs typeface="Shadows Into Light Two"/>
                <a:sym typeface="Shadows Into Light Tw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" name="Google Shape;9;p1"/>
          <p:cNvSpPr txBox="1"/>
          <p:nvPr/>
        </p:nvSpPr>
        <p:spPr>
          <a:xfrm rot="5400000">
            <a:off x="-679350" y="61985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200" b="0" i="0" u="none" strike="noStrike" cap="none">
                <a:solidFill>
                  <a:schemeClr val="dk1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200" b="0" i="0" u="none" strike="noStrike" cap="none">
              <a:solidFill>
                <a:schemeClr val="dk1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ieden.orpeg.pl/2021/10/11/konkurs-moja-wizja-przyszlosci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id.org.pl/olimpiada-historii-polski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orpeg.pl/konkurs-literacki-orpeg-dzien-troski-o-dobre-imie-ojczyzny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bycpolakiem.pl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ivitaschristianaturek.eu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1"/>
          <p:cNvSpPr txBox="1">
            <a:spLocks noGrp="1"/>
          </p:cNvSpPr>
          <p:nvPr>
            <p:ph type="subTitle" idx="1"/>
          </p:nvPr>
        </p:nvSpPr>
        <p:spPr>
          <a:xfrm>
            <a:off x="2619735" y="3542164"/>
            <a:ext cx="7338300" cy="7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900"/>
              <a:buNone/>
            </a:pPr>
            <a:r>
              <a:rPr lang="pl-PL" dirty="0"/>
              <a:t>Lista aktualnie trwających konkursów w Szkole Polskiej 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900"/>
              <a:buNone/>
            </a:pPr>
            <a:r>
              <a:rPr lang="pl-PL" dirty="0"/>
              <a:t>im. Jana III Sobieskiego przy Ambasadzie RP w Wiedniu</a:t>
            </a:r>
            <a:endParaRPr dirty="0"/>
          </a:p>
        </p:txBody>
      </p:sp>
      <p:sp>
        <p:nvSpPr>
          <p:cNvPr id="299" name="Google Shape;299;p21"/>
          <p:cNvSpPr txBox="1">
            <a:spLocks noGrp="1"/>
          </p:cNvSpPr>
          <p:nvPr>
            <p:ph type="title"/>
          </p:nvPr>
        </p:nvSpPr>
        <p:spPr>
          <a:xfrm>
            <a:off x="2944855" y="1498127"/>
            <a:ext cx="5387100" cy="927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pl-PL" dirty="0"/>
              <a:t>Konkursy </a:t>
            </a:r>
            <a:br>
              <a:rPr lang="pl-PL" dirty="0"/>
            </a:br>
            <a:r>
              <a:rPr lang="pl-PL" dirty="0"/>
              <a:t>2021/202</a:t>
            </a:r>
            <a:r>
              <a:rPr lang="en-GB"/>
              <a:t>2</a:t>
            </a:r>
            <a:br>
              <a:rPr lang="en-GB"/>
            </a:br>
            <a:endParaRPr dirty="0"/>
          </a:p>
        </p:txBody>
      </p:sp>
      <p:grpSp>
        <p:nvGrpSpPr>
          <p:cNvPr id="300" name="Google Shape;300;p21"/>
          <p:cNvGrpSpPr/>
          <p:nvPr/>
        </p:nvGrpSpPr>
        <p:grpSpPr>
          <a:xfrm rot="5400000">
            <a:off x="6238320" y="-150816"/>
            <a:ext cx="536534" cy="1937666"/>
            <a:chOff x="1725445" y="2521959"/>
            <a:chExt cx="536534" cy="1937666"/>
          </a:xfrm>
        </p:grpSpPr>
        <p:sp>
          <p:nvSpPr>
            <p:cNvPr id="301" name="Google Shape;301;p21"/>
            <p:cNvSpPr/>
            <p:nvPr/>
          </p:nvSpPr>
          <p:spPr>
            <a:xfrm rot="-5400000">
              <a:off x="1024414" y="3222990"/>
              <a:ext cx="1937666" cy="535604"/>
            </a:xfrm>
            <a:custGeom>
              <a:avLst/>
              <a:gdLst/>
              <a:ahLst/>
              <a:cxnLst/>
              <a:rect l="l" t="t" r="r" b="b"/>
              <a:pathLst>
                <a:path w="5345286" h="1477528" extrusionOk="0">
                  <a:moveTo>
                    <a:pt x="2669417" y="1476421"/>
                  </a:moveTo>
                  <a:cubicBezTo>
                    <a:pt x="1810167" y="1476421"/>
                    <a:pt x="950917" y="1476678"/>
                    <a:pt x="91667" y="1477183"/>
                  </a:cubicBezTo>
                  <a:cubicBezTo>
                    <a:pt x="26610" y="1477183"/>
                    <a:pt x="-4251" y="1475850"/>
                    <a:pt x="13372" y="1389458"/>
                  </a:cubicBezTo>
                  <a:cubicBezTo>
                    <a:pt x="34898" y="1284016"/>
                    <a:pt x="79570" y="1174860"/>
                    <a:pt x="8514" y="1062370"/>
                  </a:cubicBezTo>
                  <a:cubicBezTo>
                    <a:pt x="-23110" y="1012173"/>
                    <a:pt x="22992" y="942926"/>
                    <a:pt x="22992" y="880632"/>
                  </a:cubicBezTo>
                  <a:cubicBezTo>
                    <a:pt x="22992" y="758236"/>
                    <a:pt x="14513" y="637364"/>
                    <a:pt x="56139" y="514872"/>
                  </a:cubicBezTo>
                  <a:cubicBezTo>
                    <a:pt x="82618" y="436958"/>
                    <a:pt x="32994" y="348375"/>
                    <a:pt x="14134" y="266461"/>
                  </a:cubicBezTo>
                  <a:cubicBezTo>
                    <a:pt x="-6060" y="178545"/>
                    <a:pt x="55662" y="107869"/>
                    <a:pt x="42709" y="24049"/>
                  </a:cubicBezTo>
                  <a:cubicBezTo>
                    <a:pt x="38898" y="-335"/>
                    <a:pt x="73854" y="237"/>
                    <a:pt x="94811" y="-49"/>
                  </a:cubicBezTo>
                  <a:cubicBezTo>
                    <a:pt x="148626" y="-716"/>
                    <a:pt x="202537" y="-49"/>
                    <a:pt x="256736" y="-49"/>
                  </a:cubicBezTo>
                  <a:cubicBezTo>
                    <a:pt x="1889034" y="-49"/>
                    <a:pt x="3521334" y="-49"/>
                    <a:pt x="5153632" y="-49"/>
                  </a:cubicBezTo>
                  <a:cubicBezTo>
                    <a:pt x="5274030" y="-49"/>
                    <a:pt x="5277457" y="4809"/>
                    <a:pt x="5241453" y="116156"/>
                  </a:cubicBezTo>
                  <a:cubicBezTo>
                    <a:pt x="5215926" y="194356"/>
                    <a:pt x="5217449" y="270937"/>
                    <a:pt x="5254598" y="343422"/>
                  </a:cubicBezTo>
                  <a:cubicBezTo>
                    <a:pt x="5289650" y="412003"/>
                    <a:pt x="5304128" y="482773"/>
                    <a:pt x="5273648" y="552972"/>
                  </a:cubicBezTo>
                  <a:cubicBezTo>
                    <a:pt x="5236690" y="638697"/>
                    <a:pt x="5256503" y="720803"/>
                    <a:pt x="5271076" y="804813"/>
                  </a:cubicBezTo>
                  <a:cubicBezTo>
                    <a:pt x="5276602" y="836817"/>
                    <a:pt x="5284220" y="870822"/>
                    <a:pt x="5269458" y="900063"/>
                  </a:cubicBezTo>
                  <a:cubicBezTo>
                    <a:pt x="5235834" y="967405"/>
                    <a:pt x="5231358" y="1027317"/>
                    <a:pt x="5293745" y="1081515"/>
                  </a:cubicBezTo>
                  <a:cubicBezTo>
                    <a:pt x="5312225" y="1097707"/>
                    <a:pt x="5305842" y="1120758"/>
                    <a:pt x="5296317" y="1141617"/>
                  </a:cubicBezTo>
                  <a:cubicBezTo>
                    <a:pt x="5265647" y="1208292"/>
                    <a:pt x="5270695" y="1271348"/>
                    <a:pt x="5315367" y="1331641"/>
                  </a:cubicBezTo>
                  <a:cubicBezTo>
                    <a:pt x="5325178" y="1347796"/>
                    <a:pt x="5331845" y="1365617"/>
                    <a:pt x="5335179" y="1384219"/>
                  </a:cubicBezTo>
                  <a:cubicBezTo>
                    <a:pt x="5354229" y="1457276"/>
                    <a:pt x="5339561" y="1476136"/>
                    <a:pt x="5263551" y="1476326"/>
                  </a:cubicBezTo>
                  <a:cubicBezTo>
                    <a:pt x="5045334" y="1476897"/>
                    <a:pt x="4827211" y="1476897"/>
                    <a:pt x="4608994" y="1476326"/>
                  </a:cubicBezTo>
                  <a:lnTo>
                    <a:pt x="2669703" y="147632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42863" dist="19050" algn="bl" rotWithShape="0">
                <a:srgbClr val="000000">
                  <a:alpha val="20784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2" name="Google Shape;302;p21"/>
            <p:cNvSpPr/>
            <p:nvPr/>
          </p:nvSpPr>
          <p:spPr>
            <a:xfrm rot="10800000">
              <a:off x="1725492" y="2527395"/>
              <a:ext cx="536487" cy="1923428"/>
            </a:xfrm>
            <a:custGeom>
              <a:avLst/>
              <a:gdLst/>
              <a:ahLst/>
              <a:cxnLst/>
              <a:rect l="l" t="t" r="r" b="b"/>
              <a:pathLst>
                <a:path w="395202" h="1416890" extrusionOk="0">
                  <a:moveTo>
                    <a:pt x="145726" y="1242542"/>
                  </a:moveTo>
                  <a:lnTo>
                    <a:pt x="64671" y="1242542"/>
                  </a:lnTo>
                  <a:lnTo>
                    <a:pt x="64671" y="1331058"/>
                  </a:lnTo>
                  <a:lnTo>
                    <a:pt x="145726" y="1331058"/>
                  </a:lnTo>
                  <a:close/>
                  <a:moveTo>
                    <a:pt x="145726" y="1146344"/>
                  </a:moveTo>
                  <a:lnTo>
                    <a:pt x="64671" y="1146344"/>
                  </a:lnTo>
                  <a:lnTo>
                    <a:pt x="64671" y="1234859"/>
                  </a:lnTo>
                  <a:lnTo>
                    <a:pt x="145726" y="1234859"/>
                  </a:lnTo>
                  <a:close/>
                  <a:moveTo>
                    <a:pt x="145726" y="1050145"/>
                  </a:moveTo>
                  <a:lnTo>
                    <a:pt x="64671" y="1050145"/>
                  </a:lnTo>
                  <a:lnTo>
                    <a:pt x="64671" y="1138661"/>
                  </a:lnTo>
                  <a:lnTo>
                    <a:pt x="145726" y="1138661"/>
                  </a:lnTo>
                  <a:close/>
                  <a:moveTo>
                    <a:pt x="145726" y="953947"/>
                  </a:moveTo>
                  <a:lnTo>
                    <a:pt x="64671" y="953947"/>
                  </a:lnTo>
                  <a:lnTo>
                    <a:pt x="64671" y="1042463"/>
                  </a:lnTo>
                  <a:lnTo>
                    <a:pt x="145726" y="1042463"/>
                  </a:lnTo>
                  <a:close/>
                  <a:moveTo>
                    <a:pt x="145726" y="857749"/>
                  </a:moveTo>
                  <a:lnTo>
                    <a:pt x="64671" y="857749"/>
                  </a:lnTo>
                  <a:lnTo>
                    <a:pt x="64671" y="946264"/>
                  </a:lnTo>
                  <a:lnTo>
                    <a:pt x="145726" y="946264"/>
                  </a:lnTo>
                  <a:close/>
                  <a:moveTo>
                    <a:pt x="145726" y="761550"/>
                  </a:moveTo>
                  <a:lnTo>
                    <a:pt x="64671" y="761550"/>
                  </a:lnTo>
                  <a:lnTo>
                    <a:pt x="64671" y="850066"/>
                  </a:lnTo>
                  <a:lnTo>
                    <a:pt x="145726" y="850066"/>
                  </a:lnTo>
                  <a:close/>
                  <a:moveTo>
                    <a:pt x="145726" y="665352"/>
                  </a:moveTo>
                  <a:lnTo>
                    <a:pt x="64671" y="665352"/>
                  </a:lnTo>
                  <a:lnTo>
                    <a:pt x="64671" y="753868"/>
                  </a:lnTo>
                  <a:lnTo>
                    <a:pt x="145726" y="753868"/>
                  </a:lnTo>
                  <a:close/>
                  <a:moveTo>
                    <a:pt x="145726" y="569155"/>
                  </a:moveTo>
                  <a:lnTo>
                    <a:pt x="64671" y="569155"/>
                  </a:lnTo>
                  <a:lnTo>
                    <a:pt x="64671" y="657669"/>
                  </a:lnTo>
                  <a:lnTo>
                    <a:pt x="145726" y="657669"/>
                  </a:lnTo>
                  <a:close/>
                  <a:moveTo>
                    <a:pt x="145726" y="472956"/>
                  </a:moveTo>
                  <a:lnTo>
                    <a:pt x="64671" y="472956"/>
                  </a:lnTo>
                  <a:lnTo>
                    <a:pt x="64671" y="561472"/>
                  </a:lnTo>
                  <a:lnTo>
                    <a:pt x="145726" y="561472"/>
                  </a:lnTo>
                  <a:close/>
                  <a:moveTo>
                    <a:pt x="145726" y="376758"/>
                  </a:moveTo>
                  <a:lnTo>
                    <a:pt x="64671" y="376758"/>
                  </a:lnTo>
                  <a:lnTo>
                    <a:pt x="64671" y="465274"/>
                  </a:lnTo>
                  <a:lnTo>
                    <a:pt x="145726" y="465274"/>
                  </a:lnTo>
                  <a:close/>
                  <a:moveTo>
                    <a:pt x="145727" y="280560"/>
                  </a:moveTo>
                  <a:lnTo>
                    <a:pt x="64671" y="280560"/>
                  </a:lnTo>
                  <a:lnTo>
                    <a:pt x="64671" y="369075"/>
                  </a:lnTo>
                  <a:lnTo>
                    <a:pt x="145726" y="369075"/>
                  </a:lnTo>
                  <a:close/>
                  <a:moveTo>
                    <a:pt x="145727" y="184362"/>
                  </a:moveTo>
                  <a:lnTo>
                    <a:pt x="64671" y="184362"/>
                  </a:lnTo>
                  <a:lnTo>
                    <a:pt x="64671" y="272877"/>
                  </a:lnTo>
                  <a:lnTo>
                    <a:pt x="145727" y="272877"/>
                  </a:lnTo>
                  <a:close/>
                  <a:moveTo>
                    <a:pt x="145727" y="88163"/>
                  </a:moveTo>
                  <a:lnTo>
                    <a:pt x="64671" y="88163"/>
                  </a:lnTo>
                  <a:lnTo>
                    <a:pt x="64671" y="176678"/>
                  </a:lnTo>
                  <a:lnTo>
                    <a:pt x="145727" y="176678"/>
                  </a:lnTo>
                  <a:close/>
                  <a:moveTo>
                    <a:pt x="234464" y="1242542"/>
                  </a:moveTo>
                  <a:lnTo>
                    <a:pt x="153409" y="1242542"/>
                  </a:lnTo>
                  <a:lnTo>
                    <a:pt x="153409" y="1331058"/>
                  </a:lnTo>
                  <a:lnTo>
                    <a:pt x="234464" y="1331058"/>
                  </a:lnTo>
                  <a:close/>
                  <a:moveTo>
                    <a:pt x="234464" y="1146344"/>
                  </a:moveTo>
                  <a:lnTo>
                    <a:pt x="153409" y="1146344"/>
                  </a:lnTo>
                  <a:lnTo>
                    <a:pt x="153409" y="1234859"/>
                  </a:lnTo>
                  <a:lnTo>
                    <a:pt x="234464" y="1234859"/>
                  </a:lnTo>
                  <a:close/>
                  <a:moveTo>
                    <a:pt x="234464" y="1050145"/>
                  </a:moveTo>
                  <a:lnTo>
                    <a:pt x="153409" y="1050145"/>
                  </a:lnTo>
                  <a:lnTo>
                    <a:pt x="153409" y="1138661"/>
                  </a:lnTo>
                  <a:lnTo>
                    <a:pt x="234464" y="1138661"/>
                  </a:lnTo>
                  <a:close/>
                  <a:moveTo>
                    <a:pt x="234464" y="953947"/>
                  </a:moveTo>
                  <a:lnTo>
                    <a:pt x="153409" y="953947"/>
                  </a:lnTo>
                  <a:lnTo>
                    <a:pt x="153409" y="1042463"/>
                  </a:lnTo>
                  <a:lnTo>
                    <a:pt x="234464" y="1042463"/>
                  </a:lnTo>
                  <a:close/>
                  <a:moveTo>
                    <a:pt x="234464" y="857749"/>
                  </a:moveTo>
                  <a:lnTo>
                    <a:pt x="153409" y="857749"/>
                  </a:lnTo>
                  <a:lnTo>
                    <a:pt x="153409" y="946264"/>
                  </a:lnTo>
                  <a:lnTo>
                    <a:pt x="234464" y="946264"/>
                  </a:lnTo>
                  <a:close/>
                  <a:moveTo>
                    <a:pt x="234464" y="761550"/>
                  </a:moveTo>
                  <a:lnTo>
                    <a:pt x="153409" y="761550"/>
                  </a:lnTo>
                  <a:lnTo>
                    <a:pt x="153409" y="850066"/>
                  </a:lnTo>
                  <a:lnTo>
                    <a:pt x="234464" y="850066"/>
                  </a:lnTo>
                  <a:close/>
                  <a:moveTo>
                    <a:pt x="234464" y="665352"/>
                  </a:moveTo>
                  <a:lnTo>
                    <a:pt x="153409" y="665352"/>
                  </a:lnTo>
                  <a:lnTo>
                    <a:pt x="153409" y="753868"/>
                  </a:lnTo>
                  <a:lnTo>
                    <a:pt x="234464" y="753868"/>
                  </a:lnTo>
                  <a:close/>
                  <a:moveTo>
                    <a:pt x="234464" y="569155"/>
                  </a:moveTo>
                  <a:lnTo>
                    <a:pt x="153409" y="569155"/>
                  </a:lnTo>
                  <a:lnTo>
                    <a:pt x="153409" y="657669"/>
                  </a:lnTo>
                  <a:lnTo>
                    <a:pt x="234464" y="657669"/>
                  </a:lnTo>
                  <a:close/>
                  <a:moveTo>
                    <a:pt x="234464" y="472956"/>
                  </a:moveTo>
                  <a:lnTo>
                    <a:pt x="153409" y="472956"/>
                  </a:lnTo>
                  <a:lnTo>
                    <a:pt x="153409" y="561472"/>
                  </a:lnTo>
                  <a:lnTo>
                    <a:pt x="234464" y="561472"/>
                  </a:lnTo>
                  <a:close/>
                  <a:moveTo>
                    <a:pt x="234464" y="376758"/>
                  </a:moveTo>
                  <a:lnTo>
                    <a:pt x="153409" y="376758"/>
                  </a:lnTo>
                  <a:lnTo>
                    <a:pt x="153409" y="465274"/>
                  </a:lnTo>
                  <a:lnTo>
                    <a:pt x="234464" y="465274"/>
                  </a:lnTo>
                  <a:close/>
                  <a:moveTo>
                    <a:pt x="234464" y="280560"/>
                  </a:moveTo>
                  <a:lnTo>
                    <a:pt x="153409" y="280560"/>
                  </a:lnTo>
                  <a:lnTo>
                    <a:pt x="153409" y="369075"/>
                  </a:lnTo>
                  <a:lnTo>
                    <a:pt x="234464" y="369075"/>
                  </a:lnTo>
                  <a:close/>
                  <a:moveTo>
                    <a:pt x="234464" y="184362"/>
                  </a:moveTo>
                  <a:lnTo>
                    <a:pt x="153409" y="184362"/>
                  </a:lnTo>
                  <a:lnTo>
                    <a:pt x="153409" y="272877"/>
                  </a:lnTo>
                  <a:lnTo>
                    <a:pt x="234464" y="272877"/>
                  </a:lnTo>
                  <a:close/>
                  <a:moveTo>
                    <a:pt x="234464" y="88163"/>
                  </a:moveTo>
                  <a:lnTo>
                    <a:pt x="153409" y="88163"/>
                  </a:lnTo>
                  <a:lnTo>
                    <a:pt x="153409" y="176678"/>
                  </a:lnTo>
                  <a:lnTo>
                    <a:pt x="234464" y="176678"/>
                  </a:lnTo>
                  <a:close/>
                  <a:moveTo>
                    <a:pt x="323202" y="1242542"/>
                  </a:moveTo>
                  <a:lnTo>
                    <a:pt x="242147" y="1242542"/>
                  </a:lnTo>
                  <a:lnTo>
                    <a:pt x="242147" y="1331058"/>
                  </a:lnTo>
                  <a:lnTo>
                    <a:pt x="323202" y="1331058"/>
                  </a:lnTo>
                  <a:close/>
                  <a:moveTo>
                    <a:pt x="323202" y="1146344"/>
                  </a:moveTo>
                  <a:lnTo>
                    <a:pt x="242147" y="1146344"/>
                  </a:lnTo>
                  <a:lnTo>
                    <a:pt x="242147" y="1234859"/>
                  </a:lnTo>
                  <a:lnTo>
                    <a:pt x="323202" y="1234859"/>
                  </a:lnTo>
                  <a:close/>
                  <a:moveTo>
                    <a:pt x="323202" y="1050145"/>
                  </a:moveTo>
                  <a:lnTo>
                    <a:pt x="242147" y="1050145"/>
                  </a:lnTo>
                  <a:lnTo>
                    <a:pt x="242147" y="1138661"/>
                  </a:lnTo>
                  <a:lnTo>
                    <a:pt x="323202" y="1138661"/>
                  </a:lnTo>
                  <a:close/>
                  <a:moveTo>
                    <a:pt x="323202" y="953947"/>
                  </a:moveTo>
                  <a:lnTo>
                    <a:pt x="242147" y="953947"/>
                  </a:lnTo>
                  <a:lnTo>
                    <a:pt x="242147" y="1042463"/>
                  </a:lnTo>
                  <a:lnTo>
                    <a:pt x="323202" y="1042463"/>
                  </a:lnTo>
                  <a:close/>
                  <a:moveTo>
                    <a:pt x="323202" y="857749"/>
                  </a:moveTo>
                  <a:lnTo>
                    <a:pt x="242147" y="857749"/>
                  </a:lnTo>
                  <a:lnTo>
                    <a:pt x="242147" y="946264"/>
                  </a:lnTo>
                  <a:lnTo>
                    <a:pt x="323202" y="946264"/>
                  </a:lnTo>
                  <a:close/>
                  <a:moveTo>
                    <a:pt x="323202" y="761550"/>
                  </a:moveTo>
                  <a:lnTo>
                    <a:pt x="242147" y="761550"/>
                  </a:lnTo>
                  <a:lnTo>
                    <a:pt x="242147" y="850066"/>
                  </a:lnTo>
                  <a:lnTo>
                    <a:pt x="323202" y="850066"/>
                  </a:lnTo>
                  <a:close/>
                  <a:moveTo>
                    <a:pt x="323202" y="665352"/>
                  </a:moveTo>
                  <a:lnTo>
                    <a:pt x="242147" y="665352"/>
                  </a:lnTo>
                  <a:lnTo>
                    <a:pt x="242147" y="753868"/>
                  </a:lnTo>
                  <a:lnTo>
                    <a:pt x="323202" y="753868"/>
                  </a:lnTo>
                  <a:close/>
                  <a:moveTo>
                    <a:pt x="323202" y="569155"/>
                  </a:moveTo>
                  <a:lnTo>
                    <a:pt x="242147" y="569155"/>
                  </a:lnTo>
                  <a:lnTo>
                    <a:pt x="242147" y="657669"/>
                  </a:lnTo>
                  <a:lnTo>
                    <a:pt x="323202" y="657669"/>
                  </a:lnTo>
                  <a:close/>
                  <a:moveTo>
                    <a:pt x="323202" y="472956"/>
                  </a:moveTo>
                  <a:lnTo>
                    <a:pt x="242147" y="472956"/>
                  </a:lnTo>
                  <a:lnTo>
                    <a:pt x="242147" y="561472"/>
                  </a:lnTo>
                  <a:lnTo>
                    <a:pt x="323202" y="561472"/>
                  </a:lnTo>
                  <a:close/>
                  <a:moveTo>
                    <a:pt x="323202" y="376758"/>
                  </a:moveTo>
                  <a:lnTo>
                    <a:pt x="242147" y="376758"/>
                  </a:lnTo>
                  <a:lnTo>
                    <a:pt x="242147" y="465274"/>
                  </a:lnTo>
                  <a:lnTo>
                    <a:pt x="323202" y="465274"/>
                  </a:lnTo>
                  <a:close/>
                  <a:moveTo>
                    <a:pt x="323203" y="280560"/>
                  </a:moveTo>
                  <a:lnTo>
                    <a:pt x="242147" y="280560"/>
                  </a:lnTo>
                  <a:lnTo>
                    <a:pt x="242147" y="369075"/>
                  </a:lnTo>
                  <a:lnTo>
                    <a:pt x="323202" y="369075"/>
                  </a:lnTo>
                  <a:close/>
                  <a:moveTo>
                    <a:pt x="323203" y="184362"/>
                  </a:moveTo>
                  <a:lnTo>
                    <a:pt x="242147" y="184362"/>
                  </a:lnTo>
                  <a:lnTo>
                    <a:pt x="242147" y="272877"/>
                  </a:lnTo>
                  <a:lnTo>
                    <a:pt x="323203" y="272877"/>
                  </a:lnTo>
                  <a:close/>
                  <a:moveTo>
                    <a:pt x="323203" y="88163"/>
                  </a:moveTo>
                  <a:lnTo>
                    <a:pt x="242147" y="88163"/>
                  </a:lnTo>
                  <a:lnTo>
                    <a:pt x="242147" y="176678"/>
                  </a:lnTo>
                  <a:lnTo>
                    <a:pt x="323203" y="176678"/>
                  </a:lnTo>
                  <a:close/>
                  <a:moveTo>
                    <a:pt x="395202" y="80480"/>
                  </a:moveTo>
                  <a:lnTo>
                    <a:pt x="395202" y="88163"/>
                  </a:lnTo>
                  <a:lnTo>
                    <a:pt x="330885" y="88163"/>
                  </a:lnTo>
                  <a:lnTo>
                    <a:pt x="330885" y="176678"/>
                  </a:lnTo>
                  <a:lnTo>
                    <a:pt x="395202" y="176678"/>
                  </a:lnTo>
                  <a:lnTo>
                    <a:pt x="395202" y="184362"/>
                  </a:lnTo>
                  <a:lnTo>
                    <a:pt x="330885" y="184362"/>
                  </a:lnTo>
                  <a:lnTo>
                    <a:pt x="330885" y="272877"/>
                  </a:lnTo>
                  <a:lnTo>
                    <a:pt x="395202" y="272877"/>
                  </a:lnTo>
                  <a:lnTo>
                    <a:pt x="395202" y="280560"/>
                  </a:lnTo>
                  <a:lnTo>
                    <a:pt x="330885" y="280560"/>
                  </a:lnTo>
                  <a:lnTo>
                    <a:pt x="330885" y="369075"/>
                  </a:lnTo>
                  <a:lnTo>
                    <a:pt x="395202" y="369075"/>
                  </a:lnTo>
                  <a:lnTo>
                    <a:pt x="395202" y="376758"/>
                  </a:lnTo>
                  <a:lnTo>
                    <a:pt x="330885" y="376758"/>
                  </a:lnTo>
                  <a:lnTo>
                    <a:pt x="330885" y="465274"/>
                  </a:lnTo>
                  <a:lnTo>
                    <a:pt x="395202" y="465274"/>
                  </a:lnTo>
                  <a:lnTo>
                    <a:pt x="395202" y="472956"/>
                  </a:lnTo>
                  <a:lnTo>
                    <a:pt x="330885" y="472956"/>
                  </a:lnTo>
                  <a:lnTo>
                    <a:pt x="330885" y="561472"/>
                  </a:lnTo>
                  <a:lnTo>
                    <a:pt x="395202" y="561472"/>
                  </a:lnTo>
                  <a:lnTo>
                    <a:pt x="395202" y="569155"/>
                  </a:lnTo>
                  <a:lnTo>
                    <a:pt x="330885" y="569155"/>
                  </a:lnTo>
                  <a:lnTo>
                    <a:pt x="330885" y="657669"/>
                  </a:lnTo>
                  <a:lnTo>
                    <a:pt x="395202" y="657669"/>
                  </a:lnTo>
                  <a:lnTo>
                    <a:pt x="395202" y="665352"/>
                  </a:lnTo>
                  <a:lnTo>
                    <a:pt x="330885" y="665352"/>
                  </a:lnTo>
                  <a:lnTo>
                    <a:pt x="330885" y="753868"/>
                  </a:lnTo>
                  <a:lnTo>
                    <a:pt x="395202" y="753868"/>
                  </a:lnTo>
                  <a:lnTo>
                    <a:pt x="395202" y="761550"/>
                  </a:lnTo>
                  <a:lnTo>
                    <a:pt x="330885" y="761550"/>
                  </a:lnTo>
                  <a:lnTo>
                    <a:pt x="330885" y="850066"/>
                  </a:lnTo>
                  <a:lnTo>
                    <a:pt x="395202" y="850066"/>
                  </a:lnTo>
                  <a:lnTo>
                    <a:pt x="395202" y="857749"/>
                  </a:lnTo>
                  <a:lnTo>
                    <a:pt x="330885" y="857749"/>
                  </a:lnTo>
                  <a:lnTo>
                    <a:pt x="330885" y="946264"/>
                  </a:lnTo>
                  <a:lnTo>
                    <a:pt x="395202" y="946264"/>
                  </a:lnTo>
                  <a:lnTo>
                    <a:pt x="395202" y="953947"/>
                  </a:lnTo>
                  <a:lnTo>
                    <a:pt x="330885" y="953947"/>
                  </a:lnTo>
                  <a:lnTo>
                    <a:pt x="330885" y="1042463"/>
                  </a:lnTo>
                  <a:lnTo>
                    <a:pt x="395202" y="1042463"/>
                  </a:lnTo>
                  <a:lnTo>
                    <a:pt x="395202" y="1050145"/>
                  </a:lnTo>
                  <a:lnTo>
                    <a:pt x="330885" y="1050145"/>
                  </a:lnTo>
                  <a:lnTo>
                    <a:pt x="330885" y="1138661"/>
                  </a:lnTo>
                  <a:lnTo>
                    <a:pt x="395202" y="1138661"/>
                  </a:lnTo>
                  <a:lnTo>
                    <a:pt x="395202" y="1146344"/>
                  </a:lnTo>
                  <a:lnTo>
                    <a:pt x="330885" y="1146344"/>
                  </a:lnTo>
                  <a:lnTo>
                    <a:pt x="330885" y="1234859"/>
                  </a:lnTo>
                  <a:lnTo>
                    <a:pt x="395202" y="1234859"/>
                  </a:lnTo>
                  <a:lnTo>
                    <a:pt x="395202" y="1242542"/>
                  </a:lnTo>
                  <a:lnTo>
                    <a:pt x="330885" y="1242542"/>
                  </a:lnTo>
                  <a:lnTo>
                    <a:pt x="330885" y="1331058"/>
                  </a:lnTo>
                  <a:lnTo>
                    <a:pt x="395202" y="1331058"/>
                  </a:lnTo>
                  <a:lnTo>
                    <a:pt x="395202" y="1338740"/>
                  </a:lnTo>
                  <a:lnTo>
                    <a:pt x="330885" y="1338740"/>
                  </a:lnTo>
                  <a:lnTo>
                    <a:pt x="330885" y="1400847"/>
                  </a:lnTo>
                  <a:lnTo>
                    <a:pt x="323202" y="1401292"/>
                  </a:lnTo>
                  <a:lnTo>
                    <a:pt x="323202" y="1338740"/>
                  </a:lnTo>
                  <a:lnTo>
                    <a:pt x="242147" y="1338740"/>
                  </a:lnTo>
                  <a:lnTo>
                    <a:pt x="242147" y="1406709"/>
                  </a:lnTo>
                  <a:lnTo>
                    <a:pt x="234464" y="1405458"/>
                  </a:lnTo>
                  <a:lnTo>
                    <a:pt x="234464" y="1338740"/>
                  </a:lnTo>
                  <a:lnTo>
                    <a:pt x="153409" y="1338740"/>
                  </a:lnTo>
                  <a:lnTo>
                    <a:pt x="153409" y="1406175"/>
                  </a:lnTo>
                  <a:lnTo>
                    <a:pt x="145726" y="1404258"/>
                  </a:lnTo>
                  <a:lnTo>
                    <a:pt x="145726" y="1338740"/>
                  </a:lnTo>
                  <a:lnTo>
                    <a:pt x="64671" y="1338740"/>
                  </a:lnTo>
                  <a:lnTo>
                    <a:pt x="64671" y="1416119"/>
                  </a:lnTo>
                  <a:lnTo>
                    <a:pt x="56988" y="1416890"/>
                  </a:lnTo>
                  <a:lnTo>
                    <a:pt x="56988" y="1338740"/>
                  </a:lnTo>
                  <a:lnTo>
                    <a:pt x="212" y="1338740"/>
                  </a:lnTo>
                  <a:lnTo>
                    <a:pt x="212" y="1331058"/>
                  </a:lnTo>
                  <a:lnTo>
                    <a:pt x="56988" y="1331058"/>
                  </a:lnTo>
                  <a:lnTo>
                    <a:pt x="56988" y="1242542"/>
                  </a:lnTo>
                  <a:lnTo>
                    <a:pt x="212" y="1242542"/>
                  </a:lnTo>
                  <a:lnTo>
                    <a:pt x="212" y="1234859"/>
                  </a:lnTo>
                  <a:lnTo>
                    <a:pt x="56988" y="1234859"/>
                  </a:lnTo>
                  <a:lnTo>
                    <a:pt x="56988" y="1146344"/>
                  </a:lnTo>
                  <a:lnTo>
                    <a:pt x="212" y="1146344"/>
                  </a:lnTo>
                  <a:lnTo>
                    <a:pt x="212" y="1138661"/>
                  </a:lnTo>
                  <a:lnTo>
                    <a:pt x="56988" y="1138661"/>
                  </a:lnTo>
                  <a:lnTo>
                    <a:pt x="56988" y="1050145"/>
                  </a:lnTo>
                  <a:lnTo>
                    <a:pt x="212" y="1050145"/>
                  </a:lnTo>
                  <a:lnTo>
                    <a:pt x="212" y="1042463"/>
                  </a:lnTo>
                  <a:lnTo>
                    <a:pt x="56988" y="1042463"/>
                  </a:lnTo>
                  <a:lnTo>
                    <a:pt x="56988" y="953947"/>
                  </a:lnTo>
                  <a:lnTo>
                    <a:pt x="212" y="953947"/>
                  </a:lnTo>
                  <a:lnTo>
                    <a:pt x="212" y="946264"/>
                  </a:lnTo>
                  <a:lnTo>
                    <a:pt x="56988" y="946264"/>
                  </a:lnTo>
                  <a:lnTo>
                    <a:pt x="56988" y="857749"/>
                  </a:lnTo>
                  <a:lnTo>
                    <a:pt x="212" y="857749"/>
                  </a:lnTo>
                  <a:lnTo>
                    <a:pt x="212" y="850066"/>
                  </a:lnTo>
                  <a:lnTo>
                    <a:pt x="56988" y="850066"/>
                  </a:lnTo>
                  <a:lnTo>
                    <a:pt x="56988" y="761550"/>
                  </a:lnTo>
                  <a:lnTo>
                    <a:pt x="212" y="761550"/>
                  </a:lnTo>
                  <a:lnTo>
                    <a:pt x="212" y="753868"/>
                  </a:lnTo>
                  <a:lnTo>
                    <a:pt x="56988" y="753868"/>
                  </a:lnTo>
                  <a:lnTo>
                    <a:pt x="56988" y="665352"/>
                  </a:lnTo>
                  <a:lnTo>
                    <a:pt x="173" y="665352"/>
                  </a:lnTo>
                  <a:lnTo>
                    <a:pt x="170" y="657669"/>
                  </a:lnTo>
                  <a:lnTo>
                    <a:pt x="56988" y="657669"/>
                  </a:lnTo>
                  <a:lnTo>
                    <a:pt x="56988" y="569155"/>
                  </a:lnTo>
                  <a:lnTo>
                    <a:pt x="144" y="569155"/>
                  </a:lnTo>
                  <a:lnTo>
                    <a:pt x="142" y="561472"/>
                  </a:lnTo>
                  <a:lnTo>
                    <a:pt x="56988" y="561472"/>
                  </a:lnTo>
                  <a:lnTo>
                    <a:pt x="56988" y="472956"/>
                  </a:lnTo>
                  <a:lnTo>
                    <a:pt x="116" y="472956"/>
                  </a:lnTo>
                  <a:lnTo>
                    <a:pt x="113" y="465274"/>
                  </a:lnTo>
                  <a:lnTo>
                    <a:pt x="56988" y="465274"/>
                  </a:lnTo>
                  <a:lnTo>
                    <a:pt x="56988" y="376758"/>
                  </a:lnTo>
                  <a:lnTo>
                    <a:pt x="87" y="376758"/>
                  </a:lnTo>
                  <a:lnTo>
                    <a:pt x="85" y="369075"/>
                  </a:lnTo>
                  <a:lnTo>
                    <a:pt x="56988" y="369075"/>
                  </a:lnTo>
                  <a:lnTo>
                    <a:pt x="56989" y="280560"/>
                  </a:lnTo>
                  <a:lnTo>
                    <a:pt x="59" y="280560"/>
                  </a:lnTo>
                  <a:lnTo>
                    <a:pt x="57" y="272877"/>
                  </a:lnTo>
                  <a:lnTo>
                    <a:pt x="56989" y="272877"/>
                  </a:lnTo>
                  <a:lnTo>
                    <a:pt x="56989" y="184362"/>
                  </a:lnTo>
                  <a:lnTo>
                    <a:pt x="31" y="184361"/>
                  </a:lnTo>
                  <a:lnTo>
                    <a:pt x="28" y="176678"/>
                  </a:lnTo>
                  <a:lnTo>
                    <a:pt x="56989" y="176678"/>
                  </a:lnTo>
                  <a:lnTo>
                    <a:pt x="56989" y="88163"/>
                  </a:lnTo>
                  <a:lnTo>
                    <a:pt x="2" y="88163"/>
                  </a:lnTo>
                  <a:lnTo>
                    <a:pt x="0" y="80480"/>
                  </a:lnTo>
                  <a:lnTo>
                    <a:pt x="56989" y="80480"/>
                  </a:lnTo>
                  <a:lnTo>
                    <a:pt x="56989" y="6931"/>
                  </a:lnTo>
                  <a:lnTo>
                    <a:pt x="64671" y="8472"/>
                  </a:lnTo>
                  <a:lnTo>
                    <a:pt x="64671" y="80480"/>
                  </a:lnTo>
                  <a:lnTo>
                    <a:pt x="145727" y="80480"/>
                  </a:lnTo>
                  <a:lnTo>
                    <a:pt x="145727" y="0"/>
                  </a:lnTo>
                  <a:lnTo>
                    <a:pt x="153409" y="1538"/>
                  </a:lnTo>
                  <a:lnTo>
                    <a:pt x="153409" y="80480"/>
                  </a:lnTo>
                  <a:lnTo>
                    <a:pt x="234464" y="80480"/>
                  </a:lnTo>
                  <a:lnTo>
                    <a:pt x="234464" y="9561"/>
                  </a:lnTo>
                  <a:lnTo>
                    <a:pt x="242147" y="10257"/>
                  </a:lnTo>
                  <a:lnTo>
                    <a:pt x="242147" y="80480"/>
                  </a:lnTo>
                  <a:lnTo>
                    <a:pt x="323203" y="80480"/>
                  </a:lnTo>
                  <a:lnTo>
                    <a:pt x="323203" y="615"/>
                  </a:lnTo>
                  <a:lnTo>
                    <a:pt x="323900" y="405"/>
                  </a:lnTo>
                  <a:lnTo>
                    <a:pt x="330885" y="1063"/>
                  </a:lnTo>
                  <a:lnTo>
                    <a:pt x="330885" y="80480"/>
                  </a:lnTo>
                  <a:close/>
                </a:path>
              </a:pathLst>
            </a:custGeom>
            <a:solidFill>
              <a:srgbClr val="E6E1D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Obraz 1">
            <a:extLst>
              <a:ext uri="{FF2B5EF4-FFF2-40B4-BE49-F238E27FC236}">
                <a16:creationId xmlns:a16="http://schemas.microsoft.com/office/drawing/2014/main" id="{C2F11A59-C54E-469F-9957-FD985E8F6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6412" y="1743085"/>
            <a:ext cx="1644947" cy="155412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>
            <a:extLst>
              <a:ext uri="{FF2B5EF4-FFF2-40B4-BE49-F238E27FC236}">
                <a16:creationId xmlns:a16="http://schemas.microsoft.com/office/drawing/2014/main" id="{C8D33853-2CFA-4D1F-9DC8-58B18805A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869" y="1304339"/>
            <a:ext cx="2951696" cy="4174775"/>
          </a:xfrm>
          <a:prstGeom prst="rect">
            <a:avLst/>
          </a:prstGeom>
        </p:spPr>
      </p:pic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D5EA2DB6-2D1F-41CC-8CE9-5556A92AD9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Dzieci od 6 do 12 lat praca plastyczna</a:t>
            </a:r>
          </a:p>
          <a:p>
            <a:r>
              <a:rPr lang="pl-PL" dirty="0"/>
              <a:t>Młodzież od 13 do 15 lat praca literacka</a:t>
            </a:r>
          </a:p>
          <a:p>
            <a:pPr marL="107950" indent="0">
              <a:buNone/>
            </a:pPr>
            <a:endParaRPr lang="pl-PL" dirty="0"/>
          </a:p>
          <a:p>
            <a:r>
              <a:rPr lang="pl-PL" dirty="0"/>
              <a:t>Termin oddania prac do 15 grudnia 2021 r.</a:t>
            </a:r>
          </a:p>
          <a:p>
            <a:pPr marL="107950" indent="0">
              <a:buNone/>
            </a:pPr>
            <a:endParaRPr lang="pl-PL" dirty="0"/>
          </a:p>
          <a:p>
            <a:r>
              <a:rPr lang="pl-PL" dirty="0"/>
              <a:t>Szczegóły </a:t>
            </a:r>
            <a:r>
              <a:rPr lang="pl-PL" dirty="0">
                <a:hlinkClick r:id="rId3"/>
              </a:rPr>
              <a:t>https://wieden.orpeg.pl/2021/10/11/konkurs-moja-wizja-przyszlosci/</a:t>
            </a:r>
            <a:endParaRPr lang="pl-PL" dirty="0"/>
          </a:p>
          <a:p>
            <a:endParaRPr lang="en-AT" dirty="0"/>
          </a:p>
        </p:txBody>
      </p:sp>
      <p:sp>
        <p:nvSpPr>
          <p:cNvPr id="6" name="Tytuł 5">
            <a:extLst>
              <a:ext uri="{FF2B5EF4-FFF2-40B4-BE49-F238E27FC236}">
                <a16:creationId xmlns:a16="http://schemas.microsoft.com/office/drawing/2014/main" id="{235135DF-581C-46E1-A831-0D3B6D94101A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4386975" y="862615"/>
            <a:ext cx="7389300" cy="763500"/>
          </a:xfrm>
        </p:spPr>
        <p:txBody>
          <a:bodyPr/>
          <a:lstStyle/>
          <a:p>
            <a:r>
              <a:rPr lang="pl-PL" dirty="0"/>
              <a:t>Konkurs plastyczno-literacki</a:t>
            </a:r>
            <a:br>
              <a:rPr lang="pl-PL" dirty="0"/>
            </a:br>
            <a:r>
              <a:rPr lang="pl-PL" dirty="0"/>
              <a:t>„Moja wizja przyszłości”</a:t>
            </a:r>
            <a:br>
              <a:rPr lang="pl-PL" dirty="0"/>
            </a:br>
            <a:endParaRPr lang="en-AT" dirty="0"/>
          </a:p>
        </p:txBody>
      </p:sp>
    </p:spTree>
    <p:extLst>
      <p:ext uri="{BB962C8B-B14F-4D97-AF65-F5344CB8AC3E}">
        <p14:creationId xmlns:p14="http://schemas.microsoft.com/office/powerpoint/2010/main" val="2941306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F60297F-4522-406B-9741-F68E565F0E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Uczniowie klas licealnych</a:t>
            </a:r>
          </a:p>
          <a:p>
            <a:r>
              <a:rPr lang="pl-PL" dirty="0"/>
              <a:t>I etap rozpocznie się 28 listopada 2021 r.</a:t>
            </a:r>
          </a:p>
          <a:p>
            <a:endParaRPr lang="pl-PL" dirty="0"/>
          </a:p>
          <a:p>
            <a:r>
              <a:rPr lang="pl-PL" dirty="0"/>
              <a:t>Szczegóły: </a:t>
            </a:r>
            <a:r>
              <a:rPr lang="pl-PL" dirty="0">
                <a:hlinkClick r:id="rId2"/>
              </a:rPr>
              <a:t>https://wid.org.pl/olimpiada-historii-polski/</a:t>
            </a:r>
            <a:endParaRPr lang="pl-PL" dirty="0"/>
          </a:p>
          <a:p>
            <a:endParaRPr lang="en-AT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6B5380B6-3AA5-4D9A-95E3-BC727F03F840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4315855" y="860830"/>
            <a:ext cx="7389300" cy="763500"/>
          </a:xfrm>
        </p:spPr>
        <p:txBody>
          <a:bodyPr/>
          <a:lstStyle/>
          <a:p>
            <a:r>
              <a:rPr lang="pl-PL" dirty="0"/>
              <a:t>Olimpiada Historii Polski dla Polonii i Polaków za granicą 2021/2022</a:t>
            </a:r>
            <a:endParaRPr lang="en-AT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56FA075C-9AFF-4F49-B6F0-ADF79EF01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370" y="162433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414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446C3B5E-E229-460F-9469-3C65FE606B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Uczniowie klas 6-8 szkoły podstawowej</a:t>
            </a:r>
          </a:p>
          <a:p>
            <a:r>
              <a:rPr lang="pl-PL" dirty="0"/>
              <a:t>Termin oddania prac 13 grudnia 2021 r.</a:t>
            </a:r>
          </a:p>
          <a:p>
            <a:endParaRPr lang="pl-PL" dirty="0"/>
          </a:p>
          <a:p>
            <a:r>
              <a:rPr lang="pl-PL" dirty="0"/>
              <a:t>Szczegóły: </a:t>
            </a:r>
            <a:r>
              <a:rPr lang="pl-PL" dirty="0">
                <a:hlinkClick r:id="rId2"/>
              </a:rPr>
              <a:t>https://www.orpeg.pl/konkurs-literacki-orpeg-dzien-troski-o-dobre-imie-ojczyzny/</a:t>
            </a:r>
            <a:endParaRPr lang="pl-PL" dirty="0"/>
          </a:p>
          <a:p>
            <a:endParaRPr lang="en-AT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B7E98D94-F229-4ADC-B547-E22F7F744DE9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4275215" y="1238424"/>
            <a:ext cx="7389300" cy="763500"/>
          </a:xfrm>
        </p:spPr>
        <p:txBody>
          <a:bodyPr/>
          <a:lstStyle/>
          <a:p>
            <a:r>
              <a:rPr lang="pl-PL" dirty="0"/>
              <a:t>Konkurs literacki „ Dzień troski o dobre imię Ojczyzny”</a:t>
            </a:r>
            <a:endParaRPr lang="en-AT" dirty="0"/>
          </a:p>
        </p:txBody>
      </p:sp>
      <p:pic>
        <p:nvPicPr>
          <p:cNvPr id="1028" name="Picture 4" descr="plakat konkursu literackiego &quot;Dzień troski o dobre imię Ojczyzny&quot;">
            <a:extLst>
              <a:ext uri="{FF2B5EF4-FFF2-40B4-BE49-F238E27FC236}">
                <a16:creationId xmlns:a16="http://schemas.microsoft.com/office/drawing/2014/main" id="{8AC4B28F-EFBE-4D69-8F09-9E39297C6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1238424"/>
            <a:ext cx="2751693" cy="389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519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>
            <a:extLst>
              <a:ext uri="{FF2B5EF4-FFF2-40B4-BE49-F238E27FC236}">
                <a16:creationId xmlns:a16="http://schemas.microsoft.com/office/drawing/2014/main" id="{EC6212CC-82DC-45E5-A68E-C978130C08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900" y="2051335"/>
            <a:ext cx="3257017" cy="1768824"/>
          </a:xfrm>
          <a:prstGeom prst="rect">
            <a:avLst/>
          </a:prstGeom>
        </p:spPr>
      </p:pic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BCA3AC6E-76B8-41E9-B9F4-8908A6C33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01440" y="1726226"/>
            <a:ext cx="8424684" cy="3831293"/>
          </a:xfrm>
        </p:spPr>
        <p:txBody>
          <a:bodyPr/>
          <a:lstStyle/>
          <a:p>
            <a:r>
              <a:rPr lang="pl-PL" dirty="0"/>
              <a:t>6-9 lat Prace plastyczne: Pocztówka z Polski, jaką chcesz otrzymać lub wysłać</a:t>
            </a:r>
          </a:p>
          <a:p>
            <a:r>
              <a:rPr lang="pl-PL" dirty="0"/>
              <a:t>I10-13 lat Prace literackie: Historia mojej rodziny.</a:t>
            </a:r>
          </a:p>
          <a:p>
            <a:r>
              <a:rPr lang="pl-PL" dirty="0"/>
              <a:t>I4-16 lat Prace literackie: Spotkanie z Polakiem, który jest dla mnie wzorem, bohaterem, idolem</a:t>
            </a:r>
          </a:p>
          <a:p>
            <a:r>
              <a:rPr lang="pl-PL" dirty="0"/>
              <a:t>17-22 lat Prace literackie: Jestem Polką, Polakiem, ale też obywatelem świata</a:t>
            </a:r>
          </a:p>
          <a:p>
            <a:r>
              <a:rPr lang="pl-PL" dirty="0"/>
              <a:t>10-22 Filmy: Czy jest w Twoim otoczeniu Ambasador polskości, a może Ty nim jesteś ?</a:t>
            </a:r>
          </a:p>
          <a:p>
            <a:pPr marL="107950" indent="0">
              <a:buNone/>
            </a:pPr>
            <a:endParaRPr lang="pl-PL" dirty="0"/>
          </a:p>
          <a:p>
            <a:pPr marL="107950" indent="0">
              <a:buNone/>
            </a:pPr>
            <a:r>
              <a:rPr lang="pl-PL" dirty="0"/>
              <a:t>Termin oddania prac: 20 marca 2022 r.</a:t>
            </a:r>
          </a:p>
          <a:p>
            <a:pPr marL="107950" indent="0">
              <a:buNone/>
            </a:pPr>
            <a:endParaRPr lang="pl-PL" dirty="0"/>
          </a:p>
          <a:p>
            <a:pPr marL="107950" indent="0">
              <a:buNone/>
            </a:pPr>
            <a:r>
              <a:rPr lang="pl-PL" dirty="0"/>
              <a:t>Szczegóły </a:t>
            </a:r>
            <a:r>
              <a:rPr lang="pl-PL" dirty="0">
                <a:hlinkClick r:id="rId3"/>
              </a:rPr>
              <a:t>http://bycpolakiem.pl/</a:t>
            </a:r>
            <a:endParaRPr lang="pl-PL" dirty="0"/>
          </a:p>
          <a:p>
            <a:pPr marL="107950" indent="0">
              <a:buNone/>
            </a:pPr>
            <a:endParaRPr lang="pl-PL" dirty="0"/>
          </a:p>
          <a:p>
            <a:pPr marL="107950" indent="0">
              <a:buNone/>
            </a:pPr>
            <a:endParaRPr lang="pl-PL" dirty="0"/>
          </a:p>
          <a:p>
            <a:pPr marL="107950" indent="0">
              <a:buNone/>
            </a:pPr>
            <a:endParaRPr lang="en-AT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A55D5874-A3C8-47D7-AD04-8C785404BFB8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4499389" y="891105"/>
            <a:ext cx="7389300" cy="763500"/>
          </a:xfrm>
        </p:spPr>
        <p:txBody>
          <a:bodyPr/>
          <a:lstStyle/>
          <a:p>
            <a:r>
              <a:rPr lang="pl-PL" dirty="0"/>
              <a:t>Konkurs „Być Polakiem”</a:t>
            </a:r>
            <a:endParaRPr lang="en-AT" dirty="0"/>
          </a:p>
        </p:txBody>
      </p:sp>
    </p:spTree>
    <p:extLst>
      <p:ext uri="{BB962C8B-B14F-4D97-AF65-F5344CB8AC3E}">
        <p14:creationId xmlns:p14="http://schemas.microsoft.com/office/powerpoint/2010/main" val="3877718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D748DE5B-8A21-4B6D-92E0-1523C331C3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58095" y="2377440"/>
            <a:ext cx="7389300" cy="3383280"/>
          </a:xfrm>
        </p:spPr>
        <p:txBody>
          <a:bodyPr/>
          <a:lstStyle/>
          <a:p>
            <a:r>
              <a:rPr lang="pl-PL" dirty="0"/>
              <a:t>Dzieci i młodzież od 3 do 21 lat</a:t>
            </a:r>
          </a:p>
          <a:p>
            <a:r>
              <a:rPr lang="pl-PL" dirty="0"/>
              <a:t>Konkurs plastyczny i fotograficzny tematyka: Polska, moja Ojczyzna,</a:t>
            </a:r>
          </a:p>
          <a:p>
            <a:pPr marL="107950" indent="0">
              <a:buNone/>
            </a:pPr>
            <a:r>
              <a:rPr lang="pl-PL" dirty="0"/>
              <a:t>Moja Babcia i Mój Dziadek, Szczęśliwy, kto sobie Patrona, Józefa ma za Opiekuna..,  Błogosławiony Kardynał Stefan Wyszyński, Prymas Tysiąclecia, Sport, Kosmos</a:t>
            </a:r>
          </a:p>
          <a:p>
            <a:r>
              <a:rPr lang="pl-PL" dirty="0"/>
              <a:t>Konkurs recytatorski</a:t>
            </a:r>
          </a:p>
          <a:p>
            <a:endParaRPr lang="pl-PL" dirty="0"/>
          </a:p>
          <a:p>
            <a:r>
              <a:rPr lang="pl-PL" dirty="0"/>
              <a:t>Termin oddania prac 7 stycznia 2022 r.</a:t>
            </a:r>
          </a:p>
          <a:p>
            <a:r>
              <a:rPr lang="pl-PL" dirty="0"/>
              <a:t>Szczegóły: </a:t>
            </a:r>
            <a:r>
              <a:rPr lang="pl-PL" dirty="0">
                <a:hlinkClick r:id="rId2"/>
              </a:rPr>
              <a:t>http://civitaschristianaturek.eu/</a:t>
            </a:r>
            <a:endParaRPr lang="pl-PL" dirty="0"/>
          </a:p>
          <a:p>
            <a:endParaRPr lang="pl-PL" dirty="0"/>
          </a:p>
        </p:txBody>
      </p:sp>
      <p:sp>
        <p:nvSpPr>
          <p:cNvPr id="4" name="Tytuł 3">
            <a:extLst>
              <a:ext uri="{FF2B5EF4-FFF2-40B4-BE49-F238E27FC236}">
                <a16:creationId xmlns:a16="http://schemas.microsoft.com/office/drawing/2014/main" id="{DA3577B3-CB16-48C9-BF5B-F8F2BB3DD4D7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4458095" y="415575"/>
            <a:ext cx="7389300" cy="763500"/>
          </a:xfrm>
        </p:spPr>
        <p:txBody>
          <a:bodyPr/>
          <a:lstStyle/>
          <a:p>
            <a:pPr algn="ctr"/>
            <a:r>
              <a:rPr lang="pl-PL" dirty="0"/>
              <a:t>Międzynarodowy Konkurs Artystyczny im. Włodzimierza Pietrzaka </a:t>
            </a:r>
            <a:endParaRPr lang="en-AT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7DB467CF-8BBD-4C62-A313-FC16272ACD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715" y="1636275"/>
            <a:ext cx="4000139" cy="2824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31816"/>
      </p:ext>
    </p:extLst>
  </p:cSld>
  <p:clrMapOvr>
    <a:masterClrMapping/>
  </p:clrMapOvr>
</p:sld>
</file>

<file path=ppt/theme/theme1.xml><?xml version="1.0" encoding="utf-8"?>
<a:theme xmlns:a="http://schemas.openxmlformats.org/drawingml/2006/main" name="SlidesMania · Scrap Notes">
  <a:themeElements>
    <a:clrScheme name="Simple Light">
      <a:dk1>
        <a:srgbClr val="3A3A3A"/>
      </a:dk1>
      <a:lt1>
        <a:srgbClr val="CDC2BE"/>
      </a:lt1>
      <a:dk2>
        <a:srgbClr val="938077"/>
      </a:dk2>
      <a:lt2>
        <a:srgbClr val="EEEEEE"/>
      </a:lt2>
      <a:accent1>
        <a:srgbClr val="E6E1DB"/>
      </a:accent1>
      <a:accent2>
        <a:srgbClr val="9F816D"/>
      </a:accent2>
      <a:accent3>
        <a:srgbClr val="938077"/>
      </a:accent3>
      <a:accent4>
        <a:srgbClr val="C0ADA2"/>
      </a:accent4>
      <a:accent5>
        <a:srgbClr val="3A3A3A"/>
      </a:accent5>
      <a:accent6>
        <a:srgbClr val="FD6565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303</Words>
  <Application>Microsoft Office PowerPoint</Application>
  <PresentationFormat>Panoramiczny</PresentationFormat>
  <Paragraphs>39</Paragraphs>
  <Slides>6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14" baseType="lpstr">
      <vt:lpstr>Abril Fatface</vt:lpstr>
      <vt:lpstr>Shadows Into Light Two</vt:lpstr>
      <vt:lpstr>Lobster</vt:lpstr>
      <vt:lpstr>Aldrich</vt:lpstr>
      <vt:lpstr>Barlow Condensed</vt:lpstr>
      <vt:lpstr>Calibri</vt:lpstr>
      <vt:lpstr>Arial</vt:lpstr>
      <vt:lpstr>SlidesMania · Scrap Notes</vt:lpstr>
      <vt:lpstr>Konkursy  2021/2022 </vt:lpstr>
      <vt:lpstr>Konkurs plastyczno-literacki „Moja wizja przyszłości” </vt:lpstr>
      <vt:lpstr>Olimpiada Historii Polski dla Polonii i Polaków za granicą 2021/2022</vt:lpstr>
      <vt:lpstr>Konkurs literacki „ Dzień troski o dobre imię Ojczyzny”</vt:lpstr>
      <vt:lpstr>Konkurs „Być Polakiem”</vt:lpstr>
      <vt:lpstr>Międzynarodowy Konkurs Artystyczny im. Włodzimierza Pietrzaka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Konkursy  2021/2020</dc:title>
  <dc:creator>Ilona Szliter-Wyzinska</dc:creator>
  <cp:lastModifiedBy>Ilona Szliter-Wyzinska</cp:lastModifiedBy>
  <cp:revision>6</cp:revision>
  <dcterms:modified xsi:type="dcterms:W3CDTF">2022-01-24T21:22:15Z</dcterms:modified>
</cp:coreProperties>
</file>